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3"/>
  </p:notesMasterIdLst>
  <p:sldIdLst>
    <p:sldId id="258" r:id="rId2"/>
  </p:sldIdLst>
  <p:sldSz cx="23774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E333C-1D47-0C4F-9415-F76A97CC697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7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6"/>
    <a:srgbClr val="F6A21F"/>
    <a:srgbClr val="CF77A0"/>
    <a:srgbClr val="00A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54"/>
    <p:restoredTop sz="94672"/>
  </p:normalViewPr>
  <p:slideViewPr>
    <p:cSldViewPr snapToGrid="0" snapToObjects="1" showGuides="1">
      <p:cViewPr>
        <p:scale>
          <a:sx n="52" d="100"/>
          <a:sy n="52" d="100"/>
        </p:scale>
        <p:origin x="1152" y="728"/>
      </p:cViewPr>
      <p:guideLst>
        <p:guide orient="horz" pos="2880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D90F-BB8A-5A44-8C77-3A9386126CB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1143000"/>
            <a:ext cx="8023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AA37-1F07-2D4D-970D-D24A1358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613" y="1143000"/>
            <a:ext cx="8023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5122" y="1581978"/>
            <a:ext cx="17254273" cy="5970577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0511" y="2767339"/>
            <a:ext cx="16925834" cy="233163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7200" spc="-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0513" y="5208356"/>
            <a:ext cx="16913183" cy="1763449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rgbClr val="FFFEFF"/>
                </a:solidFill>
              </a:defRPr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3" y="3133234"/>
            <a:ext cx="6827332" cy="327525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4468" y="1059626"/>
            <a:ext cx="12236318" cy="7009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24539022" cy="91376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5051949" y="2266119"/>
            <a:ext cx="7165228" cy="4627228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4503" y="3133233"/>
            <a:ext cx="6827330" cy="32752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5357" y="1064593"/>
            <a:ext cx="12223813" cy="7009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1" y="3133233"/>
            <a:ext cx="6823009" cy="32752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0973" y="1070915"/>
            <a:ext cx="12249652" cy="69981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356114" y="1581978"/>
            <a:ext cx="11048983" cy="5970577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221" y="2766307"/>
            <a:ext cx="10705937" cy="2252520"/>
          </a:xfrm>
        </p:spPr>
        <p:txBody>
          <a:bodyPr bIns="0" anchor="b">
            <a:normAutofit/>
          </a:bodyPr>
          <a:lstStyle>
            <a:lvl1pPr algn="ctr">
              <a:defRPr sz="5867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220" y="5129135"/>
            <a:ext cx="10705935" cy="1845027"/>
          </a:xfrm>
        </p:spPr>
        <p:txBody>
          <a:bodyPr tIns="0">
            <a:normAutofit/>
          </a:bodyPr>
          <a:lstStyle>
            <a:lvl1pPr marL="0" indent="0" algn="ctr">
              <a:buNone/>
              <a:defRPr sz="2400">
                <a:solidFill>
                  <a:srgbClr val="FFFE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3119559"/>
            <a:ext cx="6826615" cy="3293420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85713" y="1070917"/>
            <a:ext cx="12225702" cy="3176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80972" y="4896216"/>
            <a:ext cx="12230443" cy="3178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3151887"/>
            <a:ext cx="6826615" cy="328066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4017" y="1070913"/>
            <a:ext cx="12216922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933" b="0" cap="all" baseline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4344" y="1985314"/>
            <a:ext cx="12215483" cy="226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81373" y="4887849"/>
            <a:ext cx="12215607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933" b="0" cap="all" baseline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80971" y="5802249"/>
            <a:ext cx="12217897" cy="227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3" y="3133233"/>
            <a:ext cx="6827332" cy="32752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2" y="3136035"/>
            <a:ext cx="6827334" cy="1631064"/>
          </a:xfrm>
        </p:spPr>
        <p:txBody>
          <a:bodyPr bIns="0" anchor="b">
            <a:noAutofit/>
          </a:bodyPr>
          <a:lstStyle>
            <a:lvl1pPr algn="ctr">
              <a:defRPr sz="4267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4468" y="1070412"/>
            <a:ext cx="12236318" cy="6999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832" y="4773581"/>
            <a:ext cx="6827334" cy="1628219"/>
          </a:xfrm>
        </p:spPr>
        <p:txBody>
          <a:bodyPr/>
          <a:lstStyle>
            <a:lvl1pPr marL="0" indent="0" algn="ctr">
              <a:buNone/>
              <a:defRPr sz="2133">
                <a:solidFill>
                  <a:srgbClr val="FFFE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1570405" y="2264442"/>
            <a:ext cx="11586003" cy="4627228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09844" y="0"/>
            <a:ext cx="9064556" cy="9144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14" y="3147007"/>
            <a:ext cx="11264460" cy="1570709"/>
          </a:xfrm>
        </p:spPr>
        <p:txBody>
          <a:bodyPr bIns="0" anchor="b">
            <a:normAutofit/>
          </a:bodyPr>
          <a:lstStyle>
            <a:lvl1pPr>
              <a:defRPr sz="4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614" y="4726683"/>
            <a:ext cx="11264460" cy="16989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E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1158729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65335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765" y="3144522"/>
            <a:ext cx="6822401" cy="327531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8215" y="1059626"/>
            <a:ext cx="11602570" cy="70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9110" y="426720"/>
            <a:ext cx="713232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A7E1-C1D0-F44F-A1F1-0112DD707905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11" y="8302752"/>
            <a:ext cx="20648066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16266" y="426720"/>
            <a:ext cx="178308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1219170" rtl="0" eaLnBrk="1" latinLnBrk="0" hangingPunct="1">
        <a:lnSpc>
          <a:spcPct val="85000"/>
        </a:lnSpc>
        <a:spcBef>
          <a:spcPct val="0"/>
        </a:spcBef>
        <a:buNone/>
        <a:defRPr sz="5333" b="0" i="0" kern="1200" cap="none" spc="-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33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67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965A315-DF33-D74A-AFEF-DD666E62F87A}"/>
              </a:ext>
            </a:extLst>
          </p:cNvPr>
          <p:cNvGrpSpPr/>
          <p:nvPr/>
        </p:nvGrpSpPr>
        <p:grpSpPr>
          <a:xfrm>
            <a:off x="361573" y="10009"/>
            <a:ext cx="23504266" cy="9085171"/>
            <a:chOff x="361573" y="39297"/>
            <a:chExt cx="23504266" cy="908517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EABDB7A-109D-C24C-9714-413F156BCF64}"/>
                </a:ext>
              </a:extLst>
            </p:cNvPr>
            <p:cNvGrpSpPr/>
            <p:nvPr/>
          </p:nvGrpSpPr>
          <p:grpSpPr>
            <a:xfrm>
              <a:off x="18667113" y="3667318"/>
              <a:ext cx="4303091" cy="2342991"/>
              <a:chOff x="416794" y="8606589"/>
              <a:chExt cx="3530741" cy="19224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D7C7C-6901-1D40-84BE-9597326FDB56}"/>
                  </a:ext>
                </a:extLst>
              </p:cNvPr>
              <p:cNvSpPr/>
              <p:nvPr/>
            </p:nvSpPr>
            <p:spPr>
              <a:xfrm>
                <a:off x="416794" y="8606589"/>
                <a:ext cx="3530741" cy="19224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eggs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endParaRPr lang="en-US" sz="2438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nigrinus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larvae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nigrinus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adults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larvae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adults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137E289-EBA1-594C-AECC-42A2AF928A73}"/>
                  </a:ext>
                </a:extLst>
              </p:cNvPr>
              <p:cNvSpPr/>
              <p:nvPr/>
            </p:nvSpPr>
            <p:spPr>
              <a:xfrm>
                <a:off x="677395" y="9065916"/>
                <a:ext cx="857997" cy="727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083CAF-2D34-FC4F-9ECE-241B9BC92F6C}"/>
                  </a:ext>
                </a:extLst>
              </p:cNvPr>
              <p:cNvSpPr/>
              <p:nvPr/>
            </p:nvSpPr>
            <p:spPr>
              <a:xfrm>
                <a:off x="677311" y="9384858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F6A21F">
                    <a:alpha val="50196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94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885D5D-49B6-4C44-9530-1DFF91A0702C}"/>
                  </a:ext>
                </a:extLst>
              </p:cNvPr>
              <p:cNvSpPr/>
              <p:nvPr/>
            </p:nvSpPr>
            <p:spPr>
              <a:xfrm>
                <a:off x="674984" y="9685720"/>
                <a:ext cx="862818" cy="91642"/>
              </a:xfrm>
              <a:prstGeom prst="rect">
                <a:avLst/>
              </a:prstGeom>
              <a:solidFill>
                <a:srgbClr val="F6A21F">
                  <a:alpha val="50196"/>
                </a:srgbClr>
              </a:solidFill>
              <a:ln w="349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0007BE-803A-2847-8E24-34B61AE21024}"/>
                  </a:ext>
                </a:extLst>
              </p:cNvPr>
              <p:cNvSpPr/>
              <p:nvPr/>
            </p:nvSpPr>
            <p:spPr>
              <a:xfrm>
                <a:off x="674984" y="10281832"/>
                <a:ext cx="862818" cy="90033"/>
              </a:xfrm>
              <a:prstGeom prst="rect">
                <a:avLst/>
              </a:prstGeom>
              <a:solidFill>
                <a:srgbClr val="0078B6">
                  <a:alpha val="80000"/>
                </a:srgbClr>
              </a:solidFill>
              <a:ln w="349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34BEA0B-E935-7B48-8AB2-AD51E2A96C52}"/>
                  </a:ext>
                </a:extLst>
              </p:cNvPr>
              <p:cNvSpPr/>
              <p:nvPr/>
            </p:nvSpPr>
            <p:spPr>
              <a:xfrm>
                <a:off x="687292" y="10007383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0078B6">
                    <a:alpha val="8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391F3A-534B-A844-A244-126C8694031A}"/>
                  </a:ext>
                </a:extLst>
              </p:cNvPr>
              <p:cNvSpPr/>
              <p:nvPr/>
            </p:nvSpPr>
            <p:spPr>
              <a:xfrm>
                <a:off x="675202" y="8814152"/>
                <a:ext cx="857997" cy="4878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3538E3-6A10-844D-A57B-FD07D9F8F6B2}"/>
                </a:ext>
              </a:extLst>
            </p:cNvPr>
            <p:cNvGrpSpPr/>
            <p:nvPr/>
          </p:nvGrpSpPr>
          <p:grpSpPr>
            <a:xfrm>
              <a:off x="8623338" y="706177"/>
              <a:ext cx="9953494" cy="8418291"/>
              <a:chOff x="527993" y="905814"/>
              <a:chExt cx="8166969" cy="69073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FD79C51-C572-D644-9634-CBFA718F3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926" y="1093989"/>
                <a:ext cx="6423660" cy="642366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54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87" name="Donut 86">
                <a:extLst>
                  <a:ext uri="{FF2B5EF4-FFF2-40B4-BE49-F238E27FC236}">
                    <a16:creationId xmlns:a16="http://schemas.microsoft.com/office/drawing/2014/main" id="{BCB83D29-F87A-C142-A7B2-43715B07F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6570" y="1564564"/>
                <a:ext cx="5486400" cy="5486400"/>
              </a:xfrm>
              <a:prstGeom prst="donut">
                <a:avLst>
                  <a:gd name="adj" fmla="val 328"/>
                </a:avLst>
              </a:prstGeom>
              <a:noFill/>
              <a:ln w="28575">
                <a:solidFill>
                  <a:srgbClr val="0078B6">
                    <a:alpha val="80000"/>
                  </a:srgb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96EE25C4-2496-184B-8B19-DC300723FB77}"/>
                  </a:ext>
                </a:extLst>
              </p:cNvPr>
              <p:cNvSpPr/>
              <p:nvPr/>
            </p:nvSpPr>
            <p:spPr>
              <a:xfrm>
                <a:off x="2727592" y="1478224"/>
                <a:ext cx="4034590" cy="994611"/>
              </a:xfrm>
              <a:custGeom>
                <a:avLst/>
                <a:gdLst>
                  <a:gd name="connsiteX0" fmla="*/ 0 w 4034590"/>
                  <a:gd name="connsiteY0" fmla="*/ 826169 h 994611"/>
                  <a:gd name="connsiteX1" fmla="*/ 136358 w 4034590"/>
                  <a:gd name="connsiteY1" fmla="*/ 954505 h 994611"/>
                  <a:gd name="connsiteX2" fmla="*/ 850232 w 4034590"/>
                  <a:gd name="connsiteY2" fmla="*/ 433137 h 994611"/>
                  <a:gd name="connsiteX3" fmla="*/ 1740569 w 4034590"/>
                  <a:gd name="connsiteY3" fmla="*/ 176463 h 994611"/>
                  <a:gd name="connsiteX4" fmla="*/ 2855495 w 4034590"/>
                  <a:gd name="connsiteY4" fmla="*/ 344905 h 994611"/>
                  <a:gd name="connsiteX5" fmla="*/ 3416969 w 4034590"/>
                  <a:gd name="connsiteY5" fmla="*/ 617621 h 994611"/>
                  <a:gd name="connsiteX6" fmla="*/ 3850106 w 4034590"/>
                  <a:gd name="connsiteY6" fmla="*/ 994611 h 994611"/>
                  <a:gd name="connsiteX7" fmla="*/ 4034590 w 4034590"/>
                  <a:gd name="connsiteY7" fmla="*/ 818148 h 994611"/>
                  <a:gd name="connsiteX8" fmla="*/ 3649579 w 4034590"/>
                  <a:gd name="connsiteY8" fmla="*/ 521369 h 994611"/>
                  <a:gd name="connsiteX9" fmla="*/ 2967790 w 4034590"/>
                  <a:gd name="connsiteY9" fmla="*/ 120316 h 994611"/>
                  <a:gd name="connsiteX10" fmla="*/ 2005263 w 4034590"/>
                  <a:gd name="connsiteY10" fmla="*/ 0 h 994611"/>
                  <a:gd name="connsiteX11" fmla="*/ 1227221 w 4034590"/>
                  <a:gd name="connsiteY11" fmla="*/ 72190 h 994611"/>
                  <a:gd name="connsiteX12" fmla="*/ 601579 w 4034590"/>
                  <a:gd name="connsiteY12" fmla="*/ 352927 h 994611"/>
                  <a:gd name="connsiteX13" fmla="*/ 0 w 4034590"/>
                  <a:gd name="connsiteY13" fmla="*/ 826169 h 994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34590" h="994611">
                    <a:moveTo>
                      <a:pt x="0" y="826169"/>
                    </a:moveTo>
                    <a:lnTo>
                      <a:pt x="136358" y="954505"/>
                    </a:lnTo>
                    <a:lnTo>
                      <a:pt x="850232" y="433137"/>
                    </a:lnTo>
                    <a:lnTo>
                      <a:pt x="1740569" y="176463"/>
                    </a:lnTo>
                    <a:lnTo>
                      <a:pt x="2855495" y="344905"/>
                    </a:lnTo>
                    <a:lnTo>
                      <a:pt x="3416969" y="617621"/>
                    </a:lnTo>
                    <a:lnTo>
                      <a:pt x="3850106" y="994611"/>
                    </a:lnTo>
                    <a:lnTo>
                      <a:pt x="4034590" y="818148"/>
                    </a:lnTo>
                    <a:lnTo>
                      <a:pt x="3649579" y="521369"/>
                    </a:lnTo>
                    <a:lnTo>
                      <a:pt x="2967790" y="120316"/>
                    </a:lnTo>
                    <a:lnTo>
                      <a:pt x="2005263" y="0"/>
                    </a:lnTo>
                    <a:lnTo>
                      <a:pt x="1227221" y="72190"/>
                    </a:lnTo>
                    <a:lnTo>
                      <a:pt x="601579" y="352927"/>
                    </a:lnTo>
                    <a:lnTo>
                      <a:pt x="0" y="8261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Donut 93">
                <a:extLst>
                  <a:ext uri="{FF2B5EF4-FFF2-40B4-BE49-F238E27FC236}">
                    <a16:creationId xmlns:a16="http://schemas.microsoft.com/office/drawing/2014/main" id="{0AB13029-40A8-D343-A4A8-6EB88C672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1356" y="2021255"/>
                <a:ext cx="4572000" cy="4572000"/>
              </a:xfrm>
              <a:prstGeom prst="donut">
                <a:avLst>
                  <a:gd name="adj" fmla="val 257"/>
                </a:avLst>
              </a:prstGeom>
              <a:noFill/>
              <a:ln w="25400">
                <a:solidFill>
                  <a:srgbClr val="0078B6">
                    <a:alpha val="80000"/>
                  </a:srgb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6E3597A-455F-7D41-97AA-2DF48F0EB1DA}"/>
                  </a:ext>
                </a:extLst>
              </p:cNvPr>
              <p:cNvSpPr/>
              <p:nvPr/>
            </p:nvSpPr>
            <p:spPr>
              <a:xfrm>
                <a:off x="2305840" y="1893508"/>
                <a:ext cx="4876800" cy="4758813"/>
              </a:xfrm>
              <a:custGeom>
                <a:avLst/>
                <a:gdLst>
                  <a:gd name="connsiteX0" fmla="*/ 1868129 w 4876800"/>
                  <a:gd name="connsiteY0" fmla="*/ 4542503 h 4758813"/>
                  <a:gd name="connsiteX1" fmla="*/ 1828800 w 4876800"/>
                  <a:gd name="connsiteY1" fmla="*/ 4758813 h 4758813"/>
                  <a:gd name="connsiteX2" fmla="*/ 1229032 w 4876800"/>
                  <a:gd name="connsiteY2" fmla="*/ 4513006 h 4758813"/>
                  <a:gd name="connsiteX3" fmla="*/ 452284 w 4876800"/>
                  <a:gd name="connsiteY3" fmla="*/ 3893574 h 4758813"/>
                  <a:gd name="connsiteX4" fmla="*/ 0 w 4876800"/>
                  <a:gd name="connsiteY4" fmla="*/ 2694038 h 4758813"/>
                  <a:gd name="connsiteX5" fmla="*/ 29497 w 4876800"/>
                  <a:gd name="connsiteY5" fmla="*/ 1848464 h 4758813"/>
                  <a:gd name="connsiteX6" fmla="*/ 393291 w 4876800"/>
                  <a:gd name="connsiteY6" fmla="*/ 953729 h 4758813"/>
                  <a:gd name="connsiteX7" fmla="*/ 1081549 w 4876800"/>
                  <a:gd name="connsiteY7" fmla="*/ 275303 h 4758813"/>
                  <a:gd name="connsiteX8" fmla="*/ 1976284 w 4876800"/>
                  <a:gd name="connsiteY8" fmla="*/ 0 h 4758813"/>
                  <a:gd name="connsiteX9" fmla="*/ 3136491 w 4876800"/>
                  <a:gd name="connsiteY9" fmla="*/ 88490 h 4758813"/>
                  <a:gd name="connsiteX10" fmla="*/ 3765755 w 4876800"/>
                  <a:gd name="connsiteY10" fmla="*/ 324464 h 4758813"/>
                  <a:gd name="connsiteX11" fmla="*/ 4434349 w 4876800"/>
                  <a:gd name="connsiteY11" fmla="*/ 963561 h 4758813"/>
                  <a:gd name="connsiteX12" fmla="*/ 4857136 w 4876800"/>
                  <a:gd name="connsiteY12" fmla="*/ 1809135 h 4758813"/>
                  <a:gd name="connsiteX13" fmla="*/ 4876800 w 4876800"/>
                  <a:gd name="connsiteY13" fmla="*/ 2084438 h 4758813"/>
                  <a:gd name="connsiteX14" fmla="*/ 4562168 w 4876800"/>
                  <a:gd name="connsiteY14" fmla="*/ 2123767 h 4758813"/>
                  <a:gd name="connsiteX15" fmla="*/ 4208207 w 4876800"/>
                  <a:gd name="connsiteY15" fmla="*/ 1297858 h 4758813"/>
                  <a:gd name="connsiteX16" fmla="*/ 3736258 w 4876800"/>
                  <a:gd name="connsiteY16" fmla="*/ 796413 h 4758813"/>
                  <a:gd name="connsiteX17" fmla="*/ 2871020 w 4876800"/>
                  <a:gd name="connsiteY17" fmla="*/ 265471 h 4758813"/>
                  <a:gd name="connsiteX18" fmla="*/ 1976284 w 4876800"/>
                  <a:gd name="connsiteY18" fmla="*/ 314632 h 4758813"/>
                  <a:gd name="connsiteX19" fmla="*/ 1170039 w 4876800"/>
                  <a:gd name="connsiteY19" fmla="*/ 757084 h 4758813"/>
                  <a:gd name="connsiteX20" fmla="*/ 737420 w 4876800"/>
                  <a:gd name="connsiteY20" fmla="*/ 1199535 h 4758813"/>
                  <a:gd name="connsiteX21" fmla="*/ 314632 w 4876800"/>
                  <a:gd name="connsiteY21" fmla="*/ 2104103 h 4758813"/>
                  <a:gd name="connsiteX22" fmla="*/ 275303 w 4876800"/>
                  <a:gd name="connsiteY22" fmla="*/ 2802193 h 4758813"/>
                  <a:gd name="connsiteX23" fmla="*/ 599768 w 4876800"/>
                  <a:gd name="connsiteY23" fmla="*/ 3598606 h 4758813"/>
                  <a:gd name="connsiteX24" fmla="*/ 1179871 w 4876800"/>
                  <a:gd name="connsiteY24" fmla="*/ 4100051 h 4758813"/>
                  <a:gd name="connsiteX25" fmla="*/ 1868129 w 4876800"/>
                  <a:gd name="connsiteY25" fmla="*/ 4542503 h 475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76800" h="4758813">
                    <a:moveTo>
                      <a:pt x="1868129" y="4542503"/>
                    </a:moveTo>
                    <a:lnTo>
                      <a:pt x="1828800" y="4758813"/>
                    </a:lnTo>
                    <a:lnTo>
                      <a:pt x="1229032" y="4513006"/>
                    </a:lnTo>
                    <a:lnTo>
                      <a:pt x="452284" y="3893574"/>
                    </a:lnTo>
                    <a:lnTo>
                      <a:pt x="0" y="2694038"/>
                    </a:lnTo>
                    <a:lnTo>
                      <a:pt x="29497" y="1848464"/>
                    </a:lnTo>
                    <a:lnTo>
                      <a:pt x="393291" y="953729"/>
                    </a:lnTo>
                    <a:lnTo>
                      <a:pt x="1081549" y="275303"/>
                    </a:lnTo>
                    <a:lnTo>
                      <a:pt x="1976284" y="0"/>
                    </a:lnTo>
                    <a:lnTo>
                      <a:pt x="3136491" y="88490"/>
                    </a:lnTo>
                    <a:lnTo>
                      <a:pt x="3765755" y="324464"/>
                    </a:lnTo>
                    <a:lnTo>
                      <a:pt x="4434349" y="963561"/>
                    </a:lnTo>
                    <a:lnTo>
                      <a:pt x="4857136" y="1809135"/>
                    </a:lnTo>
                    <a:lnTo>
                      <a:pt x="4876800" y="2084438"/>
                    </a:lnTo>
                    <a:lnTo>
                      <a:pt x="4562168" y="2123767"/>
                    </a:lnTo>
                    <a:lnTo>
                      <a:pt x="4208207" y="1297858"/>
                    </a:lnTo>
                    <a:lnTo>
                      <a:pt x="3736258" y="796413"/>
                    </a:lnTo>
                    <a:lnTo>
                      <a:pt x="2871020" y="265471"/>
                    </a:lnTo>
                    <a:lnTo>
                      <a:pt x="1976284" y="314632"/>
                    </a:lnTo>
                    <a:lnTo>
                      <a:pt x="1170039" y="757084"/>
                    </a:lnTo>
                    <a:lnTo>
                      <a:pt x="737420" y="1199535"/>
                    </a:lnTo>
                    <a:lnTo>
                      <a:pt x="314632" y="2104103"/>
                    </a:lnTo>
                    <a:lnTo>
                      <a:pt x="275303" y="2802193"/>
                    </a:lnTo>
                    <a:lnTo>
                      <a:pt x="599768" y="3598606"/>
                    </a:lnTo>
                    <a:lnTo>
                      <a:pt x="1179871" y="4100051"/>
                    </a:lnTo>
                    <a:lnTo>
                      <a:pt x="1868129" y="45425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55EFDF5D-FDDE-414F-8DB4-90BC32535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9003" y="2481257"/>
                <a:ext cx="3657600" cy="3657600"/>
              </a:xfrm>
              <a:prstGeom prst="donut">
                <a:avLst>
                  <a:gd name="adj" fmla="val 1036"/>
                </a:avLst>
              </a:prstGeom>
              <a:solidFill>
                <a:srgbClr val="F6A21F">
                  <a:alpha val="50196"/>
                </a:srgbClr>
              </a:solidFill>
              <a:ln>
                <a:noFill/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34F796B8-3C55-6B4D-BE37-8602ADCC5EA5}"/>
                  </a:ext>
                </a:extLst>
              </p:cNvPr>
              <p:cNvSpPr/>
              <p:nvPr/>
            </p:nvSpPr>
            <p:spPr>
              <a:xfrm>
                <a:off x="2808938" y="4730158"/>
                <a:ext cx="3645051" cy="1683143"/>
              </a:xfrm>
              <a:custGeom>
                <a:avLst/>
                <a:gdLst>
                  <a:gd name="connsiteX0" fmla="*/ 299405 w 3698060"/>
                  <a:gd name="connsiteY0" fmla="*/ 0 h 1683143"/>
                  <a:gd name="connsiteX1" fmla="*/ 0 w 3698060"/>
                  <a:gd name="connsiteY1" fmla="*/ 97104 h 1683143"/>
                  <a:gd name="connsiteX2" fmla="*/ 356049 w 3698060"/>
                  <a:gd name="connsiteY2" fmla="*/ 801111 h 1683143"/>
                  <a:gd name="connsiteX3" fmla="*/ 898215 w 3698060"/>
                  <a:gd name="connsiteY3" fmla="*/ 1270449 h 1683143"/>
                  <a:gd name="connsiteX4" fmla="*/ 1877352 w 3698060"/>
                  <a:gd name="connsiteY4" fmla="*/ 1683143 h 1683143"/>
                  <a:gd name="connsiteX5" fmla="*/ 3269182 w 3698060"/>
                  <a:gd name="connsiteY5" fmla="*/ 1051964 h 1683143"/>
                  <a:gd name="connsiteX6" fmla="*/ 3698060 w 3698060"/>
                  <a:gd name="connsiteY6" fmla="*/ 477430 h 1683143"/>
                  <a:gd name="connsiteX7" fmla="*/ 3398654 w 3698060"/>
                  <a:gd name="connsiteY7" fmla="*/ 331773 h 1683143"/>
                  <a:gd name="connsiteX8" fmla="*/ 3066881 w 3698060"/>
                  <a:gd name="connsiteY8" fmla="*/ 849663 h 1683143"/>
                  <a:gd name="connsiteX9" fmla="*/ 2411426 w 3698060"/>
                  <a:gd name="connsiteY9" fmla="*/ 1229989 h 1683143"/>
                  <a:gd name="connsiteX10" fmla="*/ 1699327 w 3698060"/>
                  <a:gd name="connsiteY10" fmla="*/ 1262357 h 1683143"/>
                  <a:gd name="connsiteX11" fmla="*/ 1124792 w 3698060"/>
                  <a:gd name="connsiteY11" fmla="*/ 1068148 h 1683143"/>
                  <a:gd name="connsiteX12" fmla="*/ 477430 w 3698060"/>
                  <a:gd name="connsiteY12" fmla="*/ 436970 h 1683143"/>
                  <a:gd name="connsiteX13" fmla="*/ 299405 w 3698060"/>
                  <a:gd name="connsiteY13" fmla="*/ 0 h 1683143"/>
                  <a:gd name="connsiteX0" fmla="*/ 299405 w 3645051"/>
                  <a:gd name="connsiteY0" fmla="*/ 0 h 1683143"/>
                  <a:gd name="connsiteX1" fmla="*/ 0 w 3645051"/>
                  <a:gd name="connsiteY1" fmla="*/ 97104 h 1683143"/>
                  <a:gd name="connsiteX2" fmla="*/ 356049 w 3645051"/>
                  <a:gd name="connsiteY2" fmla="*/ 801111 h 1683143"/>
                  <a:gd name="connsiteX3" fmla="*/ 898215 w 3645051"/>
                  <a:gd name="connsiteY3" fmla="*/ 1270449 h 1683143"/>
                  <a:gd name="connsiteX4" fmla="*/ 1877352 w 3645051"/>
                  <a:gd name="connsiteY4" fmla="*/ 1683143 h 1683143"/>
                  <a:gd name="connsiteX5" fmla="*/ 3269182 w 3645051"/>
                  <a:gd name="connsiteY5" fmla="*/ 1051964 h 1683143"/>
                  <a:gd name="connsiteX6" fmla="*/ 3645051 w 3645051"/>
                  <a:gd name="connsiteY6" fmla="*/ 556943 h 1683143"/>
                  <a:gd name="connsiteX7" fmla="*/ 3398654 w 3645051"/>
                  <a:gd name="connsiteY7" fmla="*/ 331773 h 1683143"/>
                  <a:gd name="connsiteX8" fmla="*/ 3066881 w 3645051"/>
                  <a:gd name="connsiteY8" fmla="*/ 849663 h 1683143"/>
                  <a:gd name="connsiteX9" fmla="*/ 2411426 w 3645051"/>
                  <a:gd name="connsiteY9" fmla="*/ 1229989 h 1683143"/>
                  <a:gd name="connsiteX10" fmla="*/ 1699327 w 3645051"/>
                  <a:gd name="connsiteY10" fmla="*/ 1262357 h 1683143"/>
                  <a:gd name="connsiteX11" fmla="*/ 1124792 w 3645051"/>
                  <a:gd name="connsiteY11" fmla="*/ 1068148 h 1683143"/>
                  <a:gd name="connsiteX12" fmla="*/ 477430 w 3645051"/>
                  <a:gd name="connsiteY12" fmla="*/ 436970 h 1683143"/>
                  <a:gd name="connsiteX13" fmla="*/ 299405 w 3645051"/>
                  <a:gd name="connsiteY13" fmla="*/ 0 h 1683143"/>
                  <a:gd name="connsiteX0" fmla="*/ 299405 w 3645051"/>
                  <a:gd name="connsiteY0" fmla="*/ 0 h 1683143"/>
                  <a:gd name="connsiteX1" fmla="*/ 0 w 3645051"/>
                  <a:gd name="connsiteY1" fmla="*/ 97104 h 1683143"/>
                  <a:gd name="connsiteX2" fmla="*/ 356049 w 3645051"/>
                  <a:gd name="connsiteY2" fmla="*/ 801111 h 1683143"/>
                  <a:gd name="connsiteX3" fmla="*/ 898215 w 3645051"/>
                  <a:gd name="connsiteY3" fmla="*/ 1270449 h 1683143"/>
                  <a:gd name="connsiteX4" fmla="*/ 1877352 w 3645051"/>
                  <a:gd name="connsiteY4" fmla="*/ 1683143 h 1683143"/>
                  <a:gd name="connsiteX5" fmla="*/ 3269182 w 3645051"/>
                  <a:gd name="connsiteY5" fmla="*/ 1051964 h 1683143"/>
                  <a:gd name="connsiteX6" fmla="*/ 3645051 w 3645051"/>
                  <a:gd name="connsiteY6" fmla="*/ 556943 h 1683143"/>
                  <a:gd name="connsiteX7" fmla="*/ 3339019 w 3645051"/>
                  <a:gd name="connsiteY7" fmla="*/ 364903 h 1683143"/>
                  <a:gd name="connsiteX8" fmla="*/ 3066881 w 3645051"/>
                  <a:gd name="connsiteY8" fmla="*/ 849663 h 1683143"/>
                  <a:gd name="connsiteX9" fmla="*/ 2411426 w 3645051"/>
                  <a:gd name="connsiteY9" fmla="*/ 1229989 h 1683143"/>
                  <a:gd name="connsiteX10" fmla="*/ 1699327 w 3645051"/>
                  <a:gd name="connsiteY10" fmla="*/ 1262357 h 1683143"/>
                  <a:gd name="connsiteX11" fmla="*/ 1124792 w 3645051"/>
                  <a:gd name="connsiteY11" fmla="*/ 1068148 h 1683143"/>
                  <a:gd name="connsiteX12" fmla="*/ 477430 w 3645051"/>
                  <a:gd name="connsiteY12" fmla="*/ 436970 h 1683143"/>
                  <a:gd name="connsiteX13" fmla="*/ 299405 w 3645051"/>
                  <a:gd name="connsiteY13" fmla="*/ 0 h 168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5051" h="1683143">
                    <a:moveTo>
                      <a:pt x="299405" y="0"/>
                    </a:moveTo>
                    <a:lnTo>
                      <a:pt x="0" y="97104"/>
                    </a:lnTo>
                    <a:lnTo>
                      <a:pt x="356049" y="801111"/>
                    </a:lnTo>
                    <a:lnTo>
                      <a:pt x="898215" y="1270449"/>
                    </a:lnTo>
                    <a:lnTo>
                      <a:pt x="1877352" y="1683143"/>
                    </a:lnTo>
                    <a:lnTo>
                      <a:pt x="3269182" y="1051964"/>
                    </a:lnTo>
                    <a:lnTo>
                      <a:pt x="3645051" y="556943"/>
                    </a:lnTo>
                    <a:lnTo>
                      <a:pt x="3339019" y="364903"/>
                    </a:lnTo>
                    <a:lnTo>
                      <a:pt x="3066881" y="849663"/>
                    </a:lnTo>
                    <a:lnTo>
                      <a:pt x="2411426" y="1229989"/>
                    </a:lnTo>
                    <a:lnTo>
                      <a:pt x="1699327" y="1262357"/>
                    </a:lnTo>
                    <a:lnTo>
                      <a:pt x="1124792" y="1068148"/>
                    </a:lnTo>
                    <a:lnTo>
                      <a:pt x="477430" y="436970"/>
                    </a:lnTo>
                    <a:lnTo>
                      <a:pt x="2994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Donut 91">
                <a:extLst>
                  <a:ext uri="{FF2B5EF4-FFF2-40B4-BE49-F238E27FC236}">
                    <a16:creationId xmlns:a16="http://schemas.microsoft.com/office/drawing/2014/main" id="{DDD37C07-C948-0A4B-903C-6420413D5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7067" y="2933305"/>
                <a:ext cx="2743200" cy="2743200"/>
              </a:xfrm>
              <a:prstGeom prst="donut">
                <a:avLst>
                  <a:gd name="adj" fmla="val 676"/>
                </a:avLst>
              </a:prstGeom>
              <a:ln w="25400">
                <a:solidFill>
                  <a:srgbClr val="F6A21F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A0356B0F-603B-DD44-9339-65951F122938}"/>
                  </a:ext>
                </a:extLst>
              </p:cNvPr>
              <p:cNvSpPr/>
              <p:nvPr/>
            </p:nvSpPr>
            <p:spPr>
              <a:xfrm>
                <a:off x="3221633" y="2796161"/>
                <a:ext cx="2779204" cy="2977869"/>
              </a:xfrm>
              <a:custGeom>
                <a:avLst/>
                <a:gdLst>
                  <a:gd name="connsiteX0" fmla="*/ 2565176 w 2832213"/>
                  <a:gd name="connsiteY0" fmla="*/ 453154 h 2977869"/>
                  <a:gd name="connsiteX1" fmla="*/ 2435703 w 2832213"/>
                  <a:gd name="connsiteY1" fmla="*/ 614995 h 2977869"/>
                  <a:gd name="connsiteX2" fmla="*/ 2209126 w 2832213"/>
                  <a:gd name="connsiteY2" fmla="*/ 493614 h 2977869"/>
                  <a:gd name="connsiteX3" fmla="*/ 1853076 w 2832213"/>
                  <a:gd name="connsiteY3" fmla="*/ 307498 h 2977869"/>
                  <a:gd name="connsiteX4" fmla="*/ 1132885 w 2832213"/>
                  <a:gd name="connsiteY4" fmla="*/ 283221 h 2977869"/>
                  <a:gd name="connsiteX5" fmla="*/ 647363 w 2832213"/>
                  <a:gd name="connsiteY5" fmla="*/ 671639 h 2977869"/>
                  <a:gd name="connsiteX6" fmla="*/ 372234 w 2832213"/>
                  <a:gd name="connsiteY6" fmla="*/ 1149069 h 2977869"/>
                  <a:gd name="connsiteX7" fmla="*/ 323682 w 2832213"/>
                  <a:gd name="connsiteY7" fmla="*/ 1707420 h 2977869"/>
                  <a:gd name="connsiteX8" fmla="*/ 453154 w 2832213"/>
                  <a:gd name="connsiteY8" fmla="*/ 2168666 h 2977869"/>
                  <a:gd name="connsiteX9" fmla="*/ 1068149 w 2832213"/>
                  <a:gd name="connsiteY9" fmla="*/ 2646096 h 2977869"/>
                  <a:gd name="connsiteX10" fmla="*/ 1788340 w 2832213"/>
                  <a:gd name="connsiteY10" fmla="*/ 2694648 h 2977869"/>
                  <a:gd name="connsiteX11" fmla="*/ 2484255 w 2832213"/>
                  <a:gd name="connsiteY11" fmla="*/ 2298138 h 2977869"/>
                  <a:gd name="connsiteX12" fmla="*/ 2621820 w 2832213"/>
                  <a:gd name="connsiteY12" fmla="*/ 2079653 h 2977869"/>
                  <a:gd name="connsiteX13" fmla="*/ 2832213 w 2832213"/>
                  <a:gd name="connsiteY13" fmla="*/ 2176758 h 2977869"/>
                  <a:gd name="connsiteX14" fmla="*/ 2589452 w 2832213"/>
                  <a:gd name="connsiteY14" fmla="*/ 2524715 h 2977869"/>
                  <a:gd name="connsiteX15" fmla="*/ 2241494 w 2832213"/>
                  <a:gd name="connsiteY15" fmla="*/ 2896949 h 2977869"/>
                  <a:gd name="connsiteX16" fmla="*/ 1642684 w 2832213"/>
                  <a:gd name="connsiteY16" fmla="*/ 2977869 h 2977869"/>
                  <a:gd name="connsiteX17" fmla="*/ 833480 w 2832213"/>
                  <a:gd name="connsiteY17" fmla="*/ 2880765 h 2977869"/>
                  <a:gd name="connsiteX18" fmla="*/ 315590 w 2832213"/>
                  <a:gd name="connsiteY18" fmla="*/ 2451887 h 2977869"/>
                  <a:gd name="connsiteX19" fmla="*/ 0 w 2832213"/>
                  <a:gd name="connsiteY19" fmla="*/ 1658867 h 2977869"/>
                  <a:gd name="connsiteX20" fmla="*/ 129473 w 2832213"/>
                  <a:gd name="connsiteY20" fmla="*/ 995321 h 2977869"/>
                  <a:gd name="connsiteX21" fmla="*/ 550259 w 2832213"/>
                  <a:gd name="connsiteY21" fmla="*/ 307498 h 2977869"/>
                  <a:gd name="connsiteX22" fmla="*/ 1157161 w 2832213"/>
                  <a:gd name="connsiteY22" fmla="*/ 48552 h 2977869"/>
                  <a:gd name="connsiteX23" fmla="*/ 1966365 w 2832213"/>
                  <a:gd name="connsiteY23" fmla="*/ 0 h 2977869"/>
                  <a:gd name="connsiteX24" fmla="*/ 2459979 w 2832213"/>
                  <a:gd name="connsiteY24" fmla="*/ 275129 h 2977869"/>
                  <a:gd name="connsiteX25" fmla="*/ 2565176 w 2832213"/>
                  <a:gd name="connsiteY25" fmla="*/ 453154 h 2977869"/>
                  <a:gd name="connsiteX0" fmla="*/ 2565176 w 2799082"/>
                  <a:gd name="connsiteY0" fmla="*/ 453154 h 2977869"/>
                  <a:gd name="connsiteX1" fmla="*/ 2435703 w 2799082"/>
                  <a:gd name="connsiteY1" fmla="*/ 614995 h 2977869"/>
                  <a:gd name="connsiteX2" fmla="*/ 2209126 w 2799082"/>
                  <a:gd name="connsiteY2" fmla="*/ 493614 h 2977869"/>
                  <a:gd name="connsiteX3" fmla="*/ 1853076 w 2799082"/>
                  <a:gd name="connsiteY3" fmla="*/ 307498 h 2977869"/>
                  <a:gd name="connsiteX4" fmla="*/ 1132885 w 2799082"/>
                  <a:gd name="connsiteY4" fmla="*/ 283221 h 2977869"/>
                  <a:gd name="connsiteX5" fmla="*/ 647363 w 2799082"/>
                  <a:gd name="connsiteY5" fmla="*/ 671639 h 2977869"/>
                  <a:gd name="connsiteX6" fmla="*/ 372234 w 2799082"/>
                  <a:gd name="connsiteY6" fmla="*/ 1149069 h 2977869"/>
                  <a:gd name="connsiteX7" fmla="*/ 323682 w 2799082"/>
                  <a:gd name="connsiteY7" fmla="*/ 1707420 h 2977869"/>
                  <a:gd name="connsiteX8" fmla="*/ 453154 w 2799082"/>
                  <a:gd name="connsiteY8" fmla="*/ 2168666 h 2977869"/>
                  <a:gd name="connsiteX9" fmla="*/ 1068149 w 2799082"/>
                  <a:gd name="connsiteY9" fmla="*/ 2646096 h 2977869"/>
                  <a:gd name="connsiteX10" fmla="*/ 1788340 w 2799082"/>
                  <a:gd name="connsiteY10" fmla="*/ 2694648 h 2977869"/>
                  <a:gd name="connsiteX11" fmla="*/ 2484255 w 2799082"/>
                  <a:gd name="connsiteY11" fmla="*/ 2298138 h 2977869"/>
                  <a:gd name="connsiteX12" fmla="*/ 2621820 w 2799082"/>
                  <a:gd name="connsiteY12" fmla="*/ 2079653 h 2977869"/>
                  <a:gd name="connsiteX13" fmla="*/ 2799082 w 2799082"/>
                  <a:gd name="connsiteY13" fmla="*/ 2229767 h 2977869"/>
                  <a:gd name="connsiteX14" fmla="*/ 2589452 w 2799082"/>
                  <a:gd name="connsiteY14" fmla="*/ 2524715 h 2977869"/>
                  <a:gd name="connsiteX15" fmla="*/ 2241494 w 2799082"/>
                  <a:gd name="connsiteY15" fmla="*/ 2896949 h 2977869"/>
                  <a:gd name="connsiteX16" fmla="*/ 1642684 w 2799082"/>
                  <a:gd name="connsiteY16" fmla="*/ 2977869 h 2977869"/>
                  <a:gd name="connsiteX17" fmla="*/ 833480 w 2799082"/>
                  <a:gd name="connsiteY17" fmla="*/ 2880765 h 2977869"/>
                  <a:gd name="connsiteX18" fmla="*/ 315590 w 2799082"/>
                  <a:gd name="connsiteY18" fmla="*/ 2451887 h 2977869"/>
                  <a:gd name="connsiteX19" fmla="*/ 0 w 2799082"/>
                  <a:gd name="connsiteY19" fmla="*/ 1658867 h 2977869"/>
                  <a:gd name="connsiteX20" fmla="*/ 129473 w 2799082"/>
                  <a:gd name="connsiteY20" fmla="*/ 995321 h 2977869"/>
                  <a:gd name="connsiteX21" fmla="*/ 550259 w 2799082"/>
                  <a:gd name="connsiteY21" fmla="*/ 307498 h 2977869"/>
                  <a:gd name="connsiteX22" fmla="*/ 1157161 w 2799082"/>
                  <a:gd name="connsiteY22" fmla="*/ 48552 h 2977869"/>
                  <a:gd name="connsiteX23" fmla="*/ 1966365 w 2799082"/>
                  <a:gd name="connsiteY23" fmla="*/ 0 h 2977869"/>
                  <a:gd name="connsiteX24" fmla="*/ 2459979 w 2799082"/>
                  <a:gd name="connsiteY24" fmla="*/ 275129 h 2977869"/>
                  <a:gd name="connsiteX25" fmla="*/ 2565176 w 2799082"/>
                  <a:gd name="connsiteY25" fmla="*/ 453154 h 2977869"/>
                  <a:gd name="connsiteX0" fmla="*/ 2565176 w 2799082"/>
                  <a:gd name="connsiteY0" fmla="*/ 453154 h 2977869"/>
                  <a:gd name="connsiteX1" fmla="*/ 2435703 w 2799082"/>
                  <a:gd name="connsiteY1" fmla="*/ 614995 h 2977869"/>
                  <a:gd name="connsiteX2" fmla="*/ 2209126 w 2799082"/>
                  <a:gd name="connsiteY2" fmla="*/ 493614 h 2977869"/>
                  <a:gd name="connsiteX3" fmla="*/ 1853076 w 2799082"/>
                  <a:gd name="connsiteY3" fmla="*/ 307498 h 2977869"/>
                  <a:gd name="connsiteX4" fmla="*/ 1132885 w 2799082"/>
                  <a:gd name="connsiteY4" fmla="*/ 283221 h 2977869"/>
                  <a:gd name="connsiteX5" fmla="*/ 647363 w 2799082"/>
                  <a:gd name="connsiteY5" fmla="*/ 671639 h 2977869"/>
                  <a:gd name="connsiteX6" fmla="*/ 372234 w 2799082"/>
                  <a:gd name="connsiteY6" fmla="*/ 1149069 h 2977869"/>
                  <a:gd name="connsiteX7" fmla="*/ 323682 w 2799082"/>
                  <a:gd name="connsiteY7" fmla="*/ 1707420 h 2977869"/>
                  <a:gd name="connsiteX8" fmla="*/ 453154 w 2799082"/>
                  <a:gd name="connsiteY8" fmla="*/ 2168666 h 2977869"/>
                  <a:gd name="connsiteX9" fmla="*/ 1068149 w 2799082"/>
                  <a:gd name="connsiteY9" fmla="*/ 2646096 h 2977869"/>
                  <a:gd name="connsiteX10" fmla="*/ 1788340 w 2799082"/>
                  <a:gd name="connsiteY10" fmla="*/ 2694648 h 2977869"/>
                  <a:gd name="connsiteX11" fmla="*/ 2484255 w 2799082"/>
                  <a:gd name="connsiteY11" fmla="*/ 2298138 h 2977869"/>
                  <a:gd name="connsiteX12" fmla="*/ 2588690 w 2799082"/>
                  <a:gd name="connsiteY12" fmla="*/ 2106158 h 2977869"/>
                  <a:gd name="connsiteX13" fmla="*/ 2799082 w 2799082"/>
                  <a:gd name="connsiteY13" fmla="*/ 2229767 h 2977869"/>
                  <a:gd name="connsiteX14" fmla="*/ 2589452 w 2799082"/>
                  <a:gd name="connsiteY14" fmla="*/ 2524715 h 2977869"/>
                  <a:gd name="connsiteX15" fmla="*/ 2241494 w 2799082"/>
                  <a:gd name="connsiteY15" fmla="*/ 2896949 h 2977869"/>
                  <a:gd name="connsiteX16" fmla="*/ 1642684 w 2799082"/>
                  <a:gd name="connsiteY16" fmla="*/ 2977869 h 2977869"/>
                  <a:gd name="connsiteX17" fmla="*/ 833480 w 2799082"/>
                  <a:gd name="connsiteY17" fmla="*/ 2880765 h 2977869"/>
                  <a:gd name="connsiteX18" fmla="*/ 315590 w 2799082"/>
                  <a:gd name="connsiteY18" fmla="*/ 2451887 h 2977869"/>
                  <a:gd name="connsiteX19" fmla="*/ 0 w 2799082"/>
                  <a:gd name="connsiteY19" fmla="*/ 1658867 h 2977869"/>
                  <a:gd name="connsiteX20" fmla="*/ 129473 w 2799082"/>
                  <a:gd name="connsiteY20" fmla="*/ 995321 h 2977869"/>
                  <a:gd name="connsiteX21" fmla="*/ 550259 w 2799082"/>
                  <a:gd name="connsiteY21" fmla="*/ 307498 h 2977869"/>
                  <a:gd name="connsiteX22" fmla="*/ 1157161 w 2799082"/>
                  <a:gd name="connsiteY22" fmla="*/ 48552 h 2977869"/>
                  <a:gd name="connsiteX23" fmla="*/ 1966365 w 2799082"/>
                  <a:gd name="connsiteY23" fmla="*/ 0 h 2977869"/>
                  <a:gd name="connsiteX24" fmla="*/ 2459979 w 2799082"/>
                  <a:gd name="connsiteY24" fmla="*/ 275129 h 2977869"/>
                  <a:gd name="connsiteX25" fmla="*/ 2565176 w 2799082"/>
                  <a:gd name="connsiteY25" fmla="*/ 453154 h 2977869"/>
                  <a:gd name="connsiteX0" fmla="*/ 2565176 w 2779204"/>
                  <a:gd name="connsiteY0" fmla="*/ 453154 h 2977869"/>
                  <a:gd name="connsiteX1" fmla="*/ 2435703 w 2779204"/>
                  <a:gd name="connsiteY1" fmla="*/ 614995 h 2977869"/>
                  <a:gd name="connsiteX2" fmla="*/ 2209126 w 2779204"/>
                  <a:gd name="connsiteY2" fmla="*/ 493614 h 2977869"/>
                  <a:gd name="connsiteX3" fmla="*/ 1853076 w 2779204"/>
                  <a:gd name="connsiteY3" fmla="*/ 307498 h 2977869"/>
                  <a:gd name="connsiteX4" fmla="*/ 1132885 w 2779204"/>
                  <a:gd name="connsiteY4" fmla="*/ 283221 h 2977869"/>
                  <a:gd name="connsiteX5" fmla="*/ 647363 w 2779204"/>
                  <a:gd name="connsiteY5" fmla="*/ 671639 h 2977869"/>
                  <a:gd name="connsiteX6" fmla="*/ 372234 w 2779204"/>
                  <a:gd name="connsiteY6" fmla="*/ 1149069 h 2977869"/>
                  <a:gd name="connsiteX7" fmla="*/ 323682 w 2779204"/>
                  <a:gd name="connsiteY7" fmla="*/ 1707420 h 2977869"/>
                  <a:gd name="connsiteX8" fmla="*/ 453154 w 2779204"/>
                  <a:gd name="connsiteY8" fmla="*/ 2168666 h 2977869"/>
                  <a:gd name="connsiteX9" fmla="*/ 1068149 w 2779204"/>
                  <a:gd name="connsiteY9" fmla="*/ 2646096 h 2977869"/>
                  <a:gd name="connsiteX10" fmla="*/ 1788340 w 2779204"/>
                  <a:gd name="connsiteY10" fmla="*/ 2694648 h 2977869"/>
                  <a:gd name="connsiteX11" fmla="*/ 2484255 w 2779204"/>
                  <a:gd name="connsiteY11" fmla="*/ 2298138 h 2977869"/>
                  <a:gd name="connsiteX12" fmla="*/ 2588690 w 2779204"/>
                  <a:gd name="connsiteY12" fmla="*/ 2106158 h 2977869"/>
                  <a:gd name="connsiteX13" fmla="*/ 2779204 w 2779204"/>
                  <a:gd name="connsiteY13" fmla="*/ 2243019 h 2977869"/>
                  <a:gd name="connsiteX14" fmla="*/ 2589452 w 2779204"/>
                  <a:gd name="connsiteY14" fmla="*/ 2524715 h 2977869"/>
                  <a:gd name="connsiteX15" fmla="*/ 2241494 w 2779204"/>
                  <a:gd name="connsiteY15" fmla="*/ 2896949 h 2977869"/>
                  <a:gd name="connsiteX16" fmla="*/ 1642684 w 2779204"/>
                  <a:gd name="connsiteY16" fmla="*/ 2977869 h 2977869"/>
                  <a:gd name="connsiteX17" fmla="*/ 833480 w 2779204"/>
                  <a:gd name="connsiteY17" fmla="*/ 2880765 h 2977869"/>
                  <a:gd name="connsiteX18" fmla="*/ 315590 w 2779204"/>
                  <a:gd name="connsiteY18" fmla="*/ 2451887 h 2977869"/>
                  <a:gd name="connsiteX19" fmla="*/ 0 w 2779204"/>
                  <a:gd name="connsiteY19" fmla="*/ 1658867 h 2977869"/>
                  <a:gd name="connsiteX20" fmla="*/ 129473 w 2779204"/>
                  <a:gd name="connsiteY20" fmla="*/ 995321 h 2977869"/>
                  <a:gd name="connsiteX21" fmla="*/ 550259 w 2779204"/>
                  <a:gd name="connsiteY21" fmla="*/ 307498 h 2977869"/>
                  <a:gd name="connsiteX22" fmla="*/ 1157161 w 2779204"/>
                  <a:gd name="connsiteY22" fmla="*/ 48552 h 2977869"/>
                  <a:gd name="connsiteX23" fmla="*/ 1966365 w 2779204"/>
                  <a:gd name="connsiteY23" fmla="*/ 0 h 2977869"/>
                  <a:gd name="connsiteX24" fmla="*/ 2459979 w 2779204"/>
                  <a:gd name="connsiteY24" fmla="*/ 275129 h 2977869"/>
                  <a:gd name="connsiteX25" fmla="*/ 2565176 w 2779204"/>
                  <a:gd name="connsiteY25" fmla="*/ 453154 h 297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79204" h="2977869">
                    <a:moveTo>
                      <a:pt x="2565176" y="453154"/>
                    </a:moveTo>
                    <a:lnTo>
                      <a:pt x="2435703" y="614995"/>
                    </a:lnTo>
                    <a:lnTo>
                      <a:pt x="2209126" y="493614"/>
                    </a:lnTo>
                    <a:lnTo>
                      <a:pt x="1853076" y="307498"/>
                    </a:lnTo>
                    <a:lnTo>
                      <a:pt x="1132885" y="283221"/>
                    </a:lnTo>
                    <a:lnTo>
                      <a:pt x="647363" y="671639"/>
                    </a:lnTo>
                    <a:lnTo>
                      <a:pt x="372234" y="1149069"/>
                    </a:lnTo>
                    <a:lnTo>
                      <a:pt x="323682" y="1707420"/>
                    </a:lnTo>
                    <a:lnTo>
                      <a:pt x="453154" y="2168666"/>
                    </a:lnTo>
                    <a:lnTo>
                      <a:pt x="1068149" y="2646096"/>
                    </a:lnTo>
                    <a:lnTo>
                      <a:pt x="1788340" y="2694648"/>
                    </a:lnTo>
                    <a:lnTo>
                      <a:pt x="2484255" y="2298138"/>
                    </a:lnTo>
                    <a:lnTo>
                      <a:pt x="2588690" y="2106158"/>
                    </a:lnTo>
                    <a:lnTo>
                      <a:pt x="2779204" y="2243019"/>
                    </a:lnTo>
                    <a:lnTo>
                      <a:pt x="2589452" y="2524715"/>
                    </a:lnTo>
                    <a:lnTo>
                      <a:pt x="2241494" y="2896949"/>
                    </a:lnTo>
                    <a:lnTo>
                      <a:pt x="1642684" y="2977869"/>
                    </a:lnTo>
                    <a:lnTo>
                      <a:pt x="833480" y="2880765"/>
                    </a:lnTo>
                    <a:lnTo>
                      <a:pt x="315590" y="2451887"/>
                    </a:lnTo>
                    <a:lnTo>
                      <a:pt x="0" y="1658867"/>
                    </a:lnTo>
                    <a:lnTo>
                      <a:pt x="129473" y="995321"/>
                    </a:lnTo>
                    <a:lnTo>
                      <a:pt x="550259" y="307498"/>
                    </a:lnTo>
                    <a:lnTo>
                      <a:pt x="1157161" y="48552"/>
                    </a:lnTo>
                    <a:lnTo>
                      <a:pt x="1966365" y="0"/>
                    </a:lnTo>
                    <a:lnTo>
                      <a:pt x="2459979" y="275129"/>
                    </a:lnTo>
                    <a:lnTo>
                      <a:pt x="2565176" y="453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Donut 87">
                <a:extLst>
                  <a:ext uri="{FF2B5EF4-FFF2-40B4-BE49-F238E27FC236}">
                    <a16:creationId xmlns:a16="http://schemas.microsoft.com/office/drawing/2014/main" id="{021742DF-6283-844C-82EB-76E97CCB30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545" y="3396787"/>
                <a:ext cx="1828800" cy="1828800"/>
              </a:xfrm>
              <a:prstGeom prst="donut">
                <a:avLst>
                  <a:gd name="adj" fmla="val 1385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Donut 43">
                <a:extLst>
                  <a:ext uri="{FF2B5EF4-FFF2-40B4-BE49-F238E27FC236}">
                    <a16:creationId xmlns:a16="http://schemas.microsoft.com/office/drawing/2014/main" id="{208B1D95-2665-BD41-84EA-0A718B8C37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0432" y="3849583"/>
                <a:ext cx="914400" cy="914400"/>
              </a:xfrm>
              <a:prstGeom prst="donut">
                <a:avLst>
                  <a:gd name="adj" fmla="val 1385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C5AC3F5-B242-D843-8D97-0B64D301ABE2}"/>
                  </a:ext>
                </a:extLst>
              </p:cNvPr>
              <p:cNvSpPr/>
              <p:nvPr/>
            </p:nvSpPr>
            <p:spPr>
              <a:xfrm>
                <a:off x="4179443" y="3774181"/>
                <a:ext cx="936923" cy="1045029"/>
              </a:xfrm>
              <a:custGeom>
                <a:avLst/>
                <a:gdLst>
                  <a:gd name="connsiteX0" fmla="*/ 770258 w 936923"/>
                  <a:gd name="connsiteY0" fmla="*/ 63062 h 1045029"/>
                  <a:gd name="connsiteX1" fmla="*/ 716205 w 936923"/>
                  <a:gd name="connsiteY1" fmla="*/ 189187 h 1045029"/>
                  <a:gd name="connsiteX2" fmla="*/ 441435 w 936923"/>
                  <a:gd name="connsiteY2" fmla="*/ 148647 h 1045029"/>
                  <a:gd name="connsiteX3" fmla="*/ 265762 w 936923"/>
                  <a:gd name="connsiteY3" fmla="*/ 288284 h 1045029"/>
                  <a:gd name="connsiteX4" fmla="*/ 184682 w 936923"/>
                  <a:gd name="connsiteY4" fmla="*/ 463957 h 1045029"/>
                  <a:gd name="connsiteX5" fmla="*/ 184682 w 936923"/>
                  <a:gd name="connsiteY5" fmla="*/ 675665 h 1045029"/>
                  <a:gd name="connsiteX6" fmla="*/ 292789 w 936923"/>
                  <a:gd name="connsiteY6" fmla="*/ 815303 h 1045029"/>
                  <a:gd name="connsiteX7" fmla="*/ 531524 w 936923"/>
                  <a:gd name="connsiteY7" fmla="*/ 914400 h 1045029"/>
                  <a:gd name="connsiteX8" fmla="*/ 702692 w 936923"/>
                  <a:gd name="connsiteY8" fmla="*/ 882869 h 1045029"/>
                  <a:gd name="connsiteX9" fmla="*/ 833321 w 936923"/>
                  <a:gd name="connsiteY9" fmla="*/ 801790 h 1045029"/>
                  <a:gd name="connsiteX10" fmla="*/ 936923 w 936923"/>
                  <a:gd name="connsiteY10" fmla="*/ 905392 h 1045029"/>
                  <a:gd name="connsiteX11" fmla="*/ 837825 w 936923"/>
                  <a:gd name="connsiteY11" fmla="*/ 1013498 h 1045029"/>
                  <a:gd name="connsiteX12" fmla="*/ 590081 w 936923"/>
                  <a:gd name="connsiteY12" fmla="*/ 1045029 h 1045029"/>
                  <a:gd name="connsiteX13" fmla="*/ 297293 w 936923"/>
                  <a:gd name="connsiteY13" fmla="*/ 1031516 h 1045029"/>
                  <a:gd name="connsiteX14" fmla="*/ 67567 w 936923"/>
                  <a:gd name="connsiteY14" fmla="*/ 860347 h 1045029"/>
                  <a:gd name="connsiteX15" fmla="*/ 40540 w 936923"/>
                  <a:gd name="connsiteY15" fmla="*/ 666657 h 1045029"/>
                  <a:gd name="connsiteX16" fmla="*/ 0 w 936923"/>
                  <a:gd name="connsiteY16" fmla="*/ 427922 h 1045029"/>
                  <a:gd name="connsiteX17" fmla="*/ 112611 w 936923"/>
                  <a:gd name="connsiteY17" fmla="*/ 211709 h 1045029"/>
                  <a:gd name="connsiteX18" fmla="*/ 288284 w 936923"/>
                  <a:gd name="connsiteY18" fmla="*/ 27027 h 1045029"/>
                  <a:gd name="connsiteX19" fmla="*/ 414408 w 936923"/>
                  <a:gd name="connsiteY19" fmla="*/ 9009 h 1045029"/>
                  <a:gd name="connsiteX20" fmla="*/ 698188 w 936923"/>
                  <a:gd name="connsiteY20" fmla="*/ 0 h 1045029"/>
                  <a:gd name="connsiteX21" fmla="*/ 770258 w 936923"/>
                  <a:gd name="connsiteY21" fmla="*/ 63062 h 104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36923" h="1045029">
                    <a:moveTo>
                      <a:pt x="770258" y="63062"/>
                    </a:moveTo>
                    <a:lnTo>
                      <a:pt x="716205" y="189187"/>
                    </a:lnTo>
                    <a:lnTo>
                      <a:pt x="441435" y="148647"/>
                    </a:lnTo>
                    <a:lnTo>
                      <a:pt x="265762" y="288284"/>
                    </a:lnTo>
                    <a:lnTo>
                      <a:pt x="184682" y="463957"/>
                    </a:lnTo>
                    <a:lnTo>
                      <a:pt x="184682" y="675665"/>
                    </a:lnTo>
                    <a:lnTo>
                      <a:pt x="292789" y="815303"/>
                    </a:lnTo>
                    <a:lnTo>
                      <a:pt x="531524" y="914400"/>
                    </a:lnTo>
                    <a:lnTo>
                      <a:pt x="702692" y="882869"/>
                    </a:lnTo>
                    <a:lnTo>
                      <a:pt x="833321" y="801790"/>
                    </a:lnTo>
                    <a:lnTo>
                      <a:pt x="936923" y="905392"/>
                    </a:lnTo>
                    <a:lnTo>
                      <a:pt x="837825" y="1013498"/>
                    </a:lnTo>
                    <a:lnTo>
                      <a:pt x="590081" y="1045029"/>
                    </a:lnTo>
                    <a:lnTo>
                      <a:pt x="297293" y="1031516"/>
                    </a:lnTo>
                    <a:lnTo>
                      <a:pt x="67567" y="860347"/>
                    </a:lnTo>
                    <a:lnTo>
                      <a:pt x="40540" y="666657"/>
                    </a:lnTo>
                    <a:lnTo>
                      <a:pt x="0" y="427922"/>
                    </a:lnTo>
                    <a:lnTo>
                      <a:pt x="112611" y="211709"/>
                    </a:lnTo>
                    <a:lnTo>
                      <a:pt x="288284" y="27027"/>
                    </a:lnTo>
                    <a:lnTo>
                      <a:pt x="414408" y="9009"/>
                    </a:lnTo>
                    <a:lnTo>
                      <a:pt x="698188" y="0"/>
                    </a:lnTo>
                    <a:lnTo>
                      <a:pt x="770258" y="630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F8226FF-D9A0-A540-B341-27C268F3EA05}"/>
                  </a:ext>
                </a:extLst>
              </p:cNvPr>
              <p:cNvSpPr/>
              <p:nvPr/>
            </p:nvSpPr>
            <p:spPr>
              <a:xfrm>
                <a:off x="5125374" y="4224625"/>
                <a:ext cx="130629" cy="157655"/>
              </a:xfrm>
              <a:custGeom>
                <a:avLst/>
                <a:gdLst>
                  <a:gd name="connsiteX0" fmla="*/ 130629 w 130629"/>
                  <a:gd name="connsiteY0" fmla="*/ 0 h 157655"/>
                  <a:gd name="connsiteX1" fmla="*/ 0 w 130629"/>
                  <a:gd name="connsiteY1" fmla="*/ 22522 h 157655"/>
                  <a:gd name="connsiteX2" fmla="*/ 13514 w 130629"/>
                  <a:gd name="connsiteY2" fmla="*/ 121619 h 157655"/>
                  <a:gd name="connsiteX3" fmla="*/ 117116 w 130629"/>
                  <a:gd name="connsiteY3" fmla="*/ 157655 h 157655"/>
                  <a:gd name="connsiteX4" fmla="*/ 130629 w 130629"/>
                  <a:gd name="connsiteY4" fmla="*/ 0 h 15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629" h="157655">
                    <a:moveTo>
                      <a:pt x="130629" y="0"/>
                    </a:moveTo>
                    <a:lnTo>
                      <a:pt x="0" y="22522"/>
                    </a:lnTo>
                    <a:lnTo>
                      <a:pt x="13514" y="121619"/>
                    </a:lnTo>
                    <a:lnTo>
                      <a:pt x="117116" y="157655"/>
                    </a:lnTo>
                    <a:lnTo>
                      <a:pt x="1306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F9C7772-07FF-884C-A609-7F0FF8BECA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6872" y="4310059"/>
                <a:ext cx="3272749" cy="415141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5A99F2-945E-964A-99DB-9E72229F82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7705" y="4303640"/>
                <a:ext cx="3300963" cy="871755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5800AD-37E9-304E-9E9B-5FCD970F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8166" y="1903475"/>
                <a:ext cx="2408701" cy="240016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844A76A-C32C-F644-A51E-855FC30CD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1458" y="3851197"/>
                <a:ext cx="3270465" cy="45244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6E59862-4446-C048-977F-CF244C978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667" y="4303639"/>
                <a:ext cx="2866350" cy="162655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5DF7E0C-FCDF-F44B-8F79-4DD24D394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7633" y="1903475"/>
                <a:ext cx="2399982" cy="240016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1161006-C190-A642-9CC0-F4812242A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1460" y="1289583"/>
                <a:ext cx="1350667" cy="3014057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AE952C-B65A-3C42-ADC1-6E27DCD62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457" y="4303640"/>
                <a:ext cx="2397656" cy="237677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D247C75-CE84-7442-8627-0B251868D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239" y="4303639"/>
                <a:ext cx="844629" cy="322211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7DCEA9-FF70-DD42-B276-29AFA2D88495}"/>
                  </a:ext>
                </a:extLst>
              </p:cNvPr>
              <p:cNvSpPr txBox="1"/>
              <p:nvPr/>
            </p:nvSpPr>
            <p:spPr>
              <a:xfrm>
                <a:off x="7747734" y="4077589"/>
                <a:ext cx="947228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April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9599B-8EB2-D443-BE0D-8B0D43D4C24D}"/>
                  </a:ext>
                </a:extLst>
              </p:cNvPr>
              <p:cNvSpPr txBox="1"/>
              <p:nvPr/>
            </p:nvSpPr>
            <p:spPr>
              <a:xfrm>
                <a:off x="570683" y="5666901"/>
                <a:ext cx="1515471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September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A7B3F1-3A24-1A4C-8F24-F09A64EBA8D2}"/>
                  </a:ext>
                </a:extLst>
              </p:cNvPr>
              <p:cNvSpPr txBox="1"/>
              <p:nvPr/>
            </p:nvSpPr>
            <p:spPr>
              <a:xfrm>
                <a:off x="4385648" y="7303557"/>
                <a:ext cx="663167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July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6AC03-BC5D-8648-B76E-43106A01A287}"/>
                  </a:ext>
                </a:extLst>
              </p:cNvPr>
              <p:cNvSpPr txBox="1"/>
              <p:nvPr/>
            </p:nvSpPr>
            <p:spPr>
              <a:xfrm>
                <a:off x="6643672" y="1176599"/>
                <a:ext cx="1366052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February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0C3A9-18A9-1D49-9CBD-80120A57DB96}"/>
                  </a:ext>
                </a:extLst>
              </p:cNvPr>
              <p:cNvSpPr txBox="1"/>
              <p:nvPr/>
            </p:nvSpPr>
            <p:spPr>
              <a:xfrm>
                <a:off x="7847442" y="5961228"/>
                <a:ext cx="648698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7D632-8B06-7C41-B870-92A37D6A10BC}"/>
                  </a:ext>
                </a:extLst>
              </p:cNvPr>
              <p:cNvSpPr txBox="1"/>
              <p:nvPr/>
            </p:nvSpPr>
            <p:spPr>
              <a:xfrm>
                <a:off x="4147602" y="905814"/>
                <a:ext cx="1152453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January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662A5C-A09C-D542-A53E-C7B80CE3612B}"/>
                  </a:ext>
                </a:extLst>
              </p:cNvPr>
              <p:cNvSpPr txBox="1"/>
              <p:nvPr/>
            </p:nvSpPr>
            <p:spPr>
              <a:xfrm>
                <a:off x="2198359" y="1188393"/>
                <a:ext cx="1389204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December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961FF-DFA2-DA46-A7DE-3F6AF0E880B4}"/>
                  </a:ext>
                </a:extLst>
              </p:cNvPr>
              <p:cNvSpPr txBox="1"/>
              <p:nvPr/>
            </p:nvSpPr>
            <p:spPr>
              <a:xfrm>
                <a:off x="6092127" y="6874743"/>
                <a:ext cx="74734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June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E2182-6E0A-2646-8944-094B7A48966F}"/>
                  </a:ext>
                </a:extLst>
              </p:cNvPr>
              <p:cNvSpPr txBox="1"/>
              <p:nvPr/>
            </p:nvSpPr>
            <p:spPr>
              <a:xfrm>
                <a:off x="2282630" y="6840650"/>
                <a:ext cx="1034077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August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5CFAF-9B5C-4141-93A0-AE3B84956268}"/>
                  </a:ext>
                </a:extLst>
              </p:cNvPr>
              <p:cNvSpPr txBox="1"/>
              <p:nvPr/>
            </p:nvSpPr>
            <p:spPr>
              <a:xfrm>
                <a:off x="7315187" y="2405057"/>
                <a:ext cx="90517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March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B01DF-0022-A349-AA0F-05B0D1CB26A9}"/>
                  </a:ext>
                </a:extLst>
              </p:cNvPr>
              <p:cNvSpPr txBox="1"/>
              <p:nvPr/>
            </p:nvSpPr>
            <p:spPr>
              <a:xfrm>
                <a:off x="692772" y="2453678"/>
                <a:ext cx="1403672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November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10F412-B334-064C-BE9B-03E02D3ABC26}"/>
                  </a:ext>
                </a:extLst>
              </p:cNvPr>
              <p:cNvSpPr txBox="1"/>
              <p:nvPr/>
            </p:nvSpPr>
            <p:spPr>
              <a:xfrm>
                <a:off x="527993" y="4360855"/>
                <a:ext cx="113403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October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748C75B-EBE1-DC41-89FB-C8FFEAC6C717}"/>
                  </a:ext>
                </a:extLst>
              </p:cNvPr>
              <p:cNvSpPr txBox="1"/>
              <p:nvPr/>
            </p:nvSpPr>
            <p:spPr>
              <a:xfrm>
                <a:off x="2031317" y="154606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3693650-B12C-474D-B062-3A4BAFB358DB}"/>
                  </a:ext>
                </a:extLst>
              </p:cNvPr>
              <p:cNvSpPr txBox="1"/>
              <p:nvPr/>
            </p:nvSpPr>
            <p:spPr>
              <a:xfrm>
                <a:off x="7080768" y="6518878"/>
                <a:ext cx="41983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611D3A-E08F-DF41-AC6C-42B53FBFEDD5}"/>
                  </a:ext>
                </a:extLst>
              </p:cNvPr>
              <p:cNvSpPr txBox="1"/>
              <p:nvPr/>
            </p:nvSpPr>
            <p:spPr>
              <a:xfrm>
                <a:off x="7549598" y="5706264"/>
                <a:ext cx="378630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6D1DEBF-CB63-DE4F-9FE5-AB100E6CC501}"/>
                  </a:ext>
                </a:extLst>
              </p:cNvPr>
              <p:cNvSpPr txBox="1"/>
              <p:nvPr/>
            </p:nvSpPr>
            <p:spPr>
              <a:xfrm>
                <a:off x="7941548" y="4511253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6C4E41-1AF1-274B-91FE-6B618EB0CA9C}"/>
                  </a:ext>
                </a:extLst>
              </p:cNvPr>
              <p:cNvSpPr txBox="1"/>
              <p:nvPr/>
            </p:nvSpPr>
            <p:spPr>
              <a:xfrm>
                <a:off x="7938401" y="360799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101DEBC-2AF2-0541-9FE3-3EC3346E0AA8}"/>
                  </a:ext>
                </a:extLst>
              </p:cNvPr>
              <p:cNvSpPr txBox="1"/>
              <p:nvPr/>
            </p:nvSpPr>
            <p:spPr>
              <a:xfrm>
                <a:off x="7022515" y="1577975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2E76254-44CB-6A45-B009-2C267104F9DE}"/>
                  </a:ext>
                </a:extLst>
              </p:cNvPr>
              <p:cNvSpPr txBox="1"/>
              <p:nvPr/>
            </p:nvSpPr>
            <p:spPr>
              <a:xfrm>
                <a:off x="5950734" y="923306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5E9A5A-849D-A646-8405-FFACBDC74460}"/>
                  </a:ext>
                </a:extLst>
              </p:cNvPr>
              <p:cNvSpPr txBox="1"/>
              <p:nvPr/>
            </p:nvSpPr>
            <p:spPr>
              <a:xfrm>
                <a:off x="1197351" y="5033192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6B6A8B2-FEDE-9646-ADE3-36C0A4483697}"/>
                  </a:ext>
                </a:extLst>
              </p:cNvPr>
              <p:cNvSpPr txBox="1"/>
              <p:nvPr/>
            </p:nvSpPr>
            <p:spPr>
              <a:xfrm>
                <a:off x="3646861" y="7358321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52AFC64-90BB-064D-987D-171A6FABEF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9105" y="1464067"/>
                <a:ext cx="159894" cy="292018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81E58-2631-8842-94D0-41E455213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962" y="4121510"/>
                <a:ext cx="368664" cy="0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CC3853-B4E0-304E-834A-8B2F3B0080A6}"/>
                  </a:ext>
                </a:extLst>
              </p:cNvPr>
              <p:cNvSpPr txBox="1"/>
              <p:nvPr/>
            </p:nvSpPr>
            <p:spPr>
              <a:xfrm>
                <a:off x="558395" y="3936709"/>
                <a:ext cx="874928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E80504-ABF0-4645-AB6E-1D64D51D7606}"/>
                  </a:ext>
                </a:extLst>
              </p:cNvPr>
              <p:cNvSpPr txBox="1"/>
              <p:nvPr/>
            </p:nvSpPr>
            <p:spPr>
              <a:xfrm>
                <a:off x="6356830" y="114286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6035B6E-C5F6-3942-BA3A-29CF83547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0441" y="3392622"/>
                <a:ext cx="281998" cy="96381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69CF78-89C0-B140-BE5F-733B81D5B499}"/>
                  </a:ext>
                </a:extLst>
              </p:cNvPr>
              <p:cNvSpPr txBox="1"/>
              <p:nvPr/>
            </p:nvSpPr>
            <p:spPr>
              <a:xfrm>
                <a:off x="7930167" y="3112548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7D7E7B-D516-0F46-AABA-93399202F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4715" y="5424284"/>
                <a:ext cx="271529" cy="15840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F12520-036A-3249-BD63-1EE8AC276217}"/>
                  </a:ext>
                </a:extLst>
              </p:cNvPr>
              <p:cNvSpPr txBox="1"/>
              <p:nvPr/>
            </p:nvSpPr>
            <p:spPr>
              <a:xfrm>
                <a:off x="7737230" y="537804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6A79E9C-91BB-C24A-A57B-2AAF30E480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9593" y="6133581"/>
                <a:ext cx="271529" cy="15840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5E8047-3A89-F04F-9AC8-AC4707133F35}"/>
                  </a:ext>
                </a:extLst>
              </p:cNvPr>
              <p:cNvSpPr txBox="1"/>
              <p:nvPr/>
            </p:nvSpPr>
            <p:spPr>
              <a:xfrm>
                <a:off x="7336347" y="6122132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A1FFB82-A75D-EB46-95D3-5A274D649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7487" y="7289248"/>
                <a:ext cx="81115" cy="234712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EEA05B-D51E-2741-BCA5-547C41852513}"/>
                  </a:ext>
                </a:extLst>
              </p:cNvPr>
              <p:cNvSpPr txBox="1"/>
              <p:nvPr/>
            </p:nvSpPr>
            <p:spPr>
              <a:xfrm>
                <a:off x="5419920" y="7429539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6A879-470E-2449-AAD6-B8B44D15582E}"/>
                </a:ext>
              </a:extLst>
            </p:cNvPr>
            <p:cNvSpPr txBox="1"/>
            <p:nvPr/>
          </p:nvSpPr>
          <p:spPr>
            <a:xfrm>
              <a:off x="361573" y="39297"/>
              <a:ext cx="230013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interactions of hemlock woolly adelgid and two biological control predatory beetle species in the Great Smoky Mountains National Park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A4B7E2-E54C-A443-8771-DB45CD54AFB8}"/>
                </a:ext>
              </a:extLst>
            </p:cNvPr>
            <p:cNvSpPr txBox="1"/>
            <p:nvPr/>
          </p:nvSpPr>
          <p:spPr>
            <a:xfrm>
              <a:off x="18459214" y="6480552"/>
              <a:ext cx="540662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Illustration of model seasonality. Arcs represent the presence of a class during each time period throughout the year. Lines from the center of the figure show a change in the presence or absence of one or more classes.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04D337B-1F23-2C40-8970-7D59EFB8D029}"/>
                </a:ext>
              </a:extLst>
            </p:cNvPr>
            <p:cNvGrpSpPr/>
            <p:nvPr/>
          </p:nvGrpSpPr>
          <p:grpSpPr>
            <a:xfrm>
              <a:off x="399787" y="2421332"/>
              <a:ext cx="7271027" cy="5037919"/>
              <a:chOff x="106895" y="2794930"/>
              <a:chExt cx="7271027" cy="503791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C76B22-922F-554A-8B5F-3C7148ED66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5989" y="4730068"/>
                <a:ext cx="4349072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hemlock woolly adelgid (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Adelges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tsugae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3F210BB-AB4F-1E43-AAA4-408B38E14B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77522" y="2794930"/>
                <a:ext cx="3200400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Sasajiscymnus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tsugae</a:t>
                </a:r>
                <a:endParaRPr lang="en-US" sz="2600" b="1" i="1" dirty="0">
                  <a:latin typeface="Arial" panose="020B0604020202020204" pitchFamily="34" charset="0"/>
                  <a:ea typeface="Palatino" pitchFamily="2" charset="77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E202BE7-FA3B-E244-8063-C4937CC816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895" y="2811850"/>
                <a:ext cx="3200400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Laricobius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nigrinus</a:t>
                </a:r>
                <a:endParaRPr lang="en-US" sz="2600" b="1" i="1" dirty="0">
                  <a:latin typeface="Arial" panose="020B0604020202020204" pitchFamily="34" charset="0"/>
                  <a:ea typeface="Palatino" pitchFamily="2" charset="77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A1A3DEE-FCD9-4249-AA9B-6ED5C5C27BFD}"/>
                  </a:ext>
                </a:extLst>
              </p:cNvPr>
              <p:cNvCxnSpPr>
                <a:cxnSpLocks/>
                <a:stCxn id="77" idx="0"/>
                <a:endCxn id="78" idx="2"/>
              </p:cNvCxnSpPr>
              <p:nvPr/>
            </p:nvCxnSpPr>
            <p:spPr>
              <a:xfrm flipV="1">
                <a:off x="3800525" y="3983650"/>
                <a:ext cx="1977197" cy="746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C0FCAB8-1D35-7A42-9E53-934A97AA6590}"/>
                  </a:ext>
                </a:extLst>
              </p:cNvPr>
              <p:cNvCxnSpPr>
                <a:cxnSpLocks/>
                <a:stCxn id="77" idx="0"/>
                <a:endCxn id="79" idx="2"/>
              </p:cNvCxnSpPr>
              <p:nvPr/>
            </p:nvCxnSpPr>
            <p:spPr>
              <a:xfrm flipH="1" flipV="1">
                <a:off x="1707095" y="4000570"/>
                <a:ext cx="2093430" cy="7294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780FB3F-3F6C-254E-A8A9-5C36141536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5989" y="6644129"/>
                <a:ext cx="4349072" cy="118872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eastern hemlock </a:t>
                </a:r>
              </a:p>
              <a:p>
                <a:pPr algn="ctr"/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(</a:t>
                </a:r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Tsuga canadensis</a:t>
                </a:r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AB369A4-4761-0A40-9564-ECC52E711E00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flipV="1">
                <a:off x="3800525" y="5918788"/>
                <a:ext cx="0" cy="725341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E6AC3F-3DF0-C242-A6CB-A40DFEA8EEB4}"/>
                </a:ext>
              </a:extLst>
            </p:cNvPr>
            <p:cNvSpPr txBox="1"/>
            <p:nvPr/>
          </p:nvSpPr>
          <p:spPr>
            <a:xfrm>
              <a:off x="2582565" y="7723815"/>
              <a:ext cx="30628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Diagram of food web.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BAD421-791C-CF44-A272-640153129B97}"/>
              </a:ext>
            </a:extLst>
          </p:cNvPr>
          <p:cNvCxnSpPr/>
          <p:nvPr/>
        </p:nvCxnSpPr>
        <p:spPr>
          <a:xfrm>
            <a:off x="8229600" y="1582425"/>
            <a:ext cx="0" cy="7029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277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9292</TotalTime>
  <Words>137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Thompson, Hannah Mann</cp:lastModifiedBy>
  <cp:revision>71</cp:revision>
  <cp:lastPrinted>2018-09-21T05:15:07Z</cp:lastPrinted>
  <dcterms:created xsi:type="dcterms:W3CDTF">2018-05-21T22:21:13Z</dcterms:created>
  <dcterms:modified xsi:type="dcterms:W3CDTF">2022-07-12T18:24:06Z</dcterms:modified>
</cp:coreProperties>
</file>