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891"/>
    <p:restoredTop sz="94647"/>
  </p:normalViewPr>
  <p:slideViewPr>
    <p:cSldViewPr snapToGrid="0" snapToObjects="1" showGuides="1">
      <p:cViewPr varScale="1">
        <p:scale>
          <a:sx n="109" d="100"/>
          <a:sy n="109" d="100"/>
        </p:scale>
        <p:origin x="208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1A67-E230-C643-8AC9-064E65257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2D194-E86D-0242-9D2E-9603C6EDD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D5467-DA69-924F-8FB3-58FFD0F4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DD0-82D8-A94A-B824-638AD83ED6E1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8ED42-2356-DB48-8EEA-8B269142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7300-1A02-EF4F-99C3-905160F6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641-528C-C14F-9D1D-7BF579F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2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0296-3AEF-C943-B48E-CE1CC0AC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88215-E968-9142-AA5A-65F356164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DD11B-2932-4A48-A719-28EDCA20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DD0-82D8-A94A-B824-638AD83ED6E1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2840-607B-5C49-8122-CCE12BE5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9905A-BE18-8C42-B9D8-C498F676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641-528C-C14F-9D1D-7BF579F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2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DF1D1-A88E-F34C-9279-ECB4AABAF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2E5AB-E923-0E4F-9778-169298D25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CBB76-DA22-7046-BE53-7A6B630D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DD0-82D8-A94A-B824-638AD83ED6E1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A3622-D62B-6748-883A-40F67672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C75F5-6DAD-5644-90E7-A4672C9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641-528C-C14F-9D1D-7BF579F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04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33E5-41E3-2145-B264-423E75AD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D17C-EBE4-7F46-811E-884A430E4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673" y="1273362"/>
            <a:ext cx="5812675" cy="50571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826C7-2F09-8E4F-B684-C33825BB8680}"/>
              </a:ext>
            </a:extLst>
          </p:cNvPr>
          <p:cNvSpPr>
            <a:spLocks noGrp="1" noChangeAspect="1"/>
          </p:cNvSpPr>
          <p:nvPr>
            <p:ph sz="half" idx="2"/>
          </p:nvPr>
        </p:nvSpPr>
        <p:spPr>
          <a:xfrm>
            <a:off x="6201698" y="1273362"/>
            <a:ext cx="5812628" cy="505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D3D1F-0E20-7C4F-BF11-592F7656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DD0-82D8-A94A-B824-638AD83ED6E1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13BF6-4190-2640-AB9E-57A41834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2D5AF-38B0-8843-960C-679DAE46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641-528C-C14F-9D1D-7BF579F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AF28-DE30-DA43-BF5A-4A4F84E6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6C760-D851-1E4D-B45F-6B957EB73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4DE86-D0C2-3B41-A976-60045A96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DD0-82D8-A94A-B824-638AD83ED6E1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4161F-33E0-6444-B75A-3E2A183D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C381-24F6-B047-9F4A-A85FF4DC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641-528C-C14F-9D1D-7BF579F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7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DE18-5EEA-FE4D-A61D-9E3EE946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DE2E1-7B73-C049-927D-560FECEA0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F9E78-F4F4-1946-9616-C1D2C6DE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DD0-82D8-A94A-B824-638AD83ED6E1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8DCC2-CFD9-7D42-8C06-B7E13691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041D0-C007-D34A-962A-B65B5960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641-528C-C14F-9D1D-7BF579F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33E5-41E3-2145-B264-423E75AD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D17C-EBE4-7F46-811E-884A430E4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673" y="1273362"/>
            <a:ext cx="5812675" cy="50571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826C7-2F09-8E4F-B684-C33825BB8680}"/>
              </a:ext>
            </a:extLst>
          </p:cNvPr>
          <p:cNvSpPr>
            <a:spLocks noGrp="1" noChangeAspect="1"/>
          </p:cNvSpPr>
          <p:nvPr>
            <p:ph sz="half" idx="2"/>
          </p:nvPr>
        </p:nvSpPr>
        <p:spPr>
          <a:xfrm>
            <a:off x="6201698" y="1273362"/>
            <a:ext cx="5812628" cy="505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D3D1F-0E20-7C4F-BF11-592F7656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DD0-82D8-A94A-B824-638AD83ED6E1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13BF6-4190-2640-AB9E-57A41834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2D5AF-38B0-8843-960C-679DAE46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641-528C-C14F-9D1D-7BF579F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3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3F67-C7E5-6E4F-B715-40869CA4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B336B-C7A6-714A-A78A-3472E6E1E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131C1-CDBC-D54D-827C-D908A89D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98477-8CCE-6B4F-80A6-27A5B82FB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6190A-050D-2A42-9FD7-1CE76AC6B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BE90E-F2D8-2E42-8CAA-D99FBF7E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DD0-82D8-A94A-B824-638AD83ED6E1}" type="datetimeFigureOut">
              <a:rPr lang="en-US" smtClean="0"/>
              <a:t>7/28/20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9A4A0-0B5A-9C43-961F-2E1C35BB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E715B-1744-0940-8EC4-07B4B2C7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641-528C-C14F-9D1D-7BF579F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3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574C-3BCA-2347-AC47-C2066707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AEBAF-54B6-A443-8F07-CB58BECC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DD0-82D8-A94A-B824-638AD83ED6E1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381F0-BCA3-044B-B8E5-1C4C15D4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5FBD4-BC53-6E4B-BF01-68935E40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641-528C-C14F-9D1D-7BF579F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4C777-15EF-9740-A05A-2F3EF7B9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DD0-82D8-A94A-B824-638AD83ED6E1}" type="datetimeFigureOut">
              <a:rPr lang="en-US" smtClean="0"/>
              <a:t>7/28/20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A3239-D06B-184F-9EF8-23180B31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4CA73-D8A6-4540-B39C-BE123299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641-528C-C14F-9D1D-7BF579F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5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59D8-ED2D-2C42-8964-F77305D8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372B-9B18-2A43-9D14-42A81B2E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A94C8-C6FF-DE47-929A-FD6073573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7A5F6-4A5F-264D-A747-7778D019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DD0-82D8-A94A-B824-638AD83ED6E1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CB318-E622-CA44-AED2-76D81355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4D8D6-D39D-5246-8C36-3652B463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641-528C-C14F-9D1D-7BF579F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7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8807-A90E-2F43-9666-0D4F23D5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B26D5-45D4-9A4A-AFBD-45DB3421A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C5CBA-0970-2540-973E-082EA3462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D7060-E7DC-CC4E-ADEC-26A510AE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DD0-82D8-A94A-B824-638AD83ED6E1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E84EE-0BCA-E148-8469-F9225C0F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10277-A9E8-4B4B-9776-5B4DA34C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641-528C-C14F-9D1D-7BF579F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8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17144-51D2-C94E-9514-12142F13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3576"/>
          </a:xfrm>
          <a:prstGeom prst="rect">
            <a:avLst/>
          </a:prstGeom>
        </p:spPr>
        <p:txBody>
          <a:bodyPr vert="horz" lIns="182880" tIns="182880" rIns="182880" bIns="18288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BD59F-CDC6-4D47-8B91-72A533237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674" y="1273363"/>
            <a:ext cx="11836652" cy="5057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ABD32-CDB8-D444-96F4-1C5DD4A86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48800" y="64928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35DD0-82D8-A94A-B824-638AD83ED6E1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0732A-5314-D44E-97ED-82D49CCF6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71F72-FC59-964E-8754-09B31E657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928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9A641-528C-C14F-9D1D-7BF579F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9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marL="11113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sz="3000" kern="1200">
          <a:solidFill>
            <a:schemeClr val="tx1"/>
          </a:solidFill>
          <a:latin typeface="Century Gothic" panose="020B0502020202020204" pitchFamily="34" charset="0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" panose="020406040505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" panose="020406040505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" panose="020406040505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" panose="020406040505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" panose="020406040505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DDAAD3E-7C8D-7749-9EB1-89B32F8AFAA5}"/>
              </a:ext>
            </a:extLst>
          </p:cNvPr>
          <p:cNvGrpSpPr/>
          <p:nvPr/>
        </p:nvGrpSpPr>
        <p:grpSpPr>
          <a:xfrm>
            <a:off x="392391" y="234093"/>
            <a:ext cx="12132823" cy="7078412"/>
            <a:chOff x="392391" y="234093"/>
            <a:chExt cx="12132823" cy="707841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BA8D24F-9EEA-A249-83BF-9964A843B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1418" y="2671377"/>
              <a:ext cx="5043796" cy="4390565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07123D-A19A-844C-AFCB-1730564575DD}"/>
                </a:ext>
              </a:extLst>
            </p:cNvPr>
            <p:cNvGrpSpPr/>
            <p:nvPr/>
          </p:nvGrpSpPr>
          <p:grpSpPr>
            <a:xfrm>
              <a:off x="392391" y="234093"/>
              <a:ext cx="11407217" cy="7078412"/>
              <a:chOff x="400050" y="745749"/>
              <a:chExt cx="11407217" cy="7078412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3D5D7BFD-D2A6-184E-96D7-D1E237EB1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93614" y="1169290"/>
                <a:ext cx="4313653" cy="2601508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7AED0196-530F-A74D-AB1D-6177B15BF7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5118" y="4145503"/>
                <a:ext cx="4313654" cy="2601509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D6BD5DE-C298-A347-861F-75271FD670DE}"/>
                  </a:ext>
                </a:extLst>
              </p:cNvPr>
              <p:cNvGrpSpPr/>
              <p:nvPr/>
            </p:nvGrpSpPr>
            <p:grpSpPr>
              <a:xfrm>
                <a:off x="400050" y="745749"/>
                <a:ext cx="10645236" cy="7078412"/>
                <a:chOff x="400050" y="745749"/>
                <a:chExt cx="10645236" cy="7078412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B2A9C6CB-A8CD-D849-A701-8B411BC2C5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75118" y="1173982"/>
                  <a:ext cx="4313654" cy="2601509"/>
                </a:xfrm>
                <a:prstGeom prst="rect">
                  <a:avLst/>
                </a:prstGeom>
              </p:spPr>
            </p:pic>
            <p:sp>
              <p:nvSpPr>
                <p:cNvPr id="6" name="Right Arrow 5">
                  <a:extLst>
                    <a:ext uri="{FF2B5EF4-FFF2-40B4-BE49-F238E27FC236}">
                      <a16:creationId xmlns:a16="http://schemas.microsoft.com/office/drawing/2014/main" id="{BD46FE9B-B8DD-4D43-8DC4-84D418D8B733}"/>
                    </a:ext>
                  </a:extLst>
                </p:cNvPr>
                <p:cNvSpPr/>
                <p:nvPr/>
              </p:nvSpPr>
              <p:spPr>
                <a:xfrm>
                  <a:off x="4013053" y="2318284"/>
                  <a:ext cx="4862471" cy="344329"/>
                </a:xfrm>
                <a:prstGeom prst="rightArrow">
                  <a:avLst>
                    <a:gd name="adj1" fmla="val 100000"/>
                    <a:gd name="adj2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E0CBE522-2A61-144B-B200-1222750795CE}"/>
                    </a:ext>
                  </a:extLst>
                </p:cNvPr>
                <p:cNvGrpSpPr/>
                <p:nvPr/>
              </p:nvGrpSpPr>
              <p:grpSpPr>
                <a:xfrm>
                  <a:off x="2236282" y="2491108"/>
                  <a:ext cx="6507619" cy="5333053"/>
                  <a:chOff x="1836232" y="2433958"/>
                  <a:chExt cx="6507619" cy="5333053"/>
                </a:xfrm>
              </p:grpSpPr>
              <p:sp>
                <p:nvSpPr>
                  <p:cNvPr id="10" name="Arc 9">
                    <a:extLst>
                      <a:ext uri="{FF2B5EF4-FFF2-40B4-BE49-F238E27FC236}">
                        <a16:creationId xmlns:a16="http://schemas.microsoft.com/office/drawing/2014/main" id="{396E6033-81C2-5D44-A0C5-054BC087A9F2}"/>
                      </a:ext>
                    </a:extLst>
                  </p:cNvPr>
                  <p:cNvSpPr/>
                  <p:nvPr/>
                </p:nvSpPr>
                <p:spPr>
                  <a:xfrm>
                    <a:off x="1836232" y="2433958"/>
                    <a:ext cx="6408399" cy="5333053"/>
                  </a:xfrm>
                  <a:prstGeom prst="arc">
                    <a:avLst>
                      <a:gd name="adj1" fmla="val 16200000"/>
                      <a:gd name="adj2" fmla="val 20909339"/>
                    </a:avLst>
                  </a:prstGeom>
                  <a:noFill/>
                  <a:ln w="317500">
                    <a:solidFill>
                      <a:schemeClr val="tx1">
                        <a:lumMod val="85000"/>
                        <a:lumOff val="15000"/>
                      </a:schemeClr>
                    </a:solidFill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" name="Triangle 10">
                    <a:extLst>
                      <a:ext uri="{FF2B5EF4-FFF2-40B4-BE49-F238E27FC236}">
                        <a16:creationId xmlns:a16="http://schemas.microsoft.com/office/drawing/2014/main" id="{B4A6E616-09B9-2D43-BD4F-24CC59649F06}"/>
                      </a:ext>
                    </a:extLst>
                  </p:cNvPr>
                  <p:cNvSpPr/>
                  <p:nvPr/>
                </p:nvSpPr>
                <p:spPr>
                  <a:xfrm rot="9830705">
                    <a:off x="8010585" y="4454993"/>
                    <a:ext cx="333266" cy="163764"/>
                  </a:xfrm>
                  <a:prstGeom prst="triangl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6A7DB85A-3F8F-5F44-B01A-357E04E3BF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82742" y="1604396"/>
                      <a:ext cx="2010872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4000" b="1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𝚪</m:t>
                          </m:r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40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a14:m>
                      <a:r>
                        <a:rPr lang="en-US" sz="4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6A7DB85A-3F8F-5F44-B01A-357E04E3BF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2742" y="1604396"/>
                      <a:ext cx="2010872" cy="61555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176" t="-6000" b="-3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Right Arrow 15">
                  <a:extLst>
                    <a:ext uri="{FF2B5EF4-FFF2-40B4-BE49-F238E27FC236}">
                      <a16:creationId xmlns:a16="http://schemas.microsoft.com/office/drawing/2014/main" id="{9040BD4D-4015-2A4B-B557-A191E7493380}"/>
                    </a:ext>
                  </a:extLst>
                </p:cNvPr>
                <p:cNvSpPr/>
                <p:nvPr/>
              </p:nvSpPr>
              <p:spPr>
                <a:xfrm flipH="1" flipV="1">
                  <a:off x="4013053" y="5218039"/>
                  <a:ext cx="4862471" cy="344329"/>
                </a:xfrm>
                <a:prstGeom prst="rightArrow">
                  <a:avLst>
                    <a:gd name="adj1" fmla="val 100000"/>
                    <a:gd name="adj2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3E19C07B-D17B-B242-AA52-00FE83F25E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77210" y="5691941"/>
                      <a:ext cx="2247795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40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1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𝚪</m:t>
                              </m:r>
                            </m:e>
                            <m:sup>
                              <m:r>
                                <a:rPr lang="en-US" sz="4000" b="1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0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oMath>
                      </a14:m>
                      <a:r>
                        <a:rPr lang="en-US" sz="4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3E19C07B-D17B-B242-AA52-00FE83F25E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77210" y="5691941"/>
                      <a:ext cx="2247795" cy="61555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7865" t="-8333" b="-395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E33531FA-B98B-AB4B-8B8E-0D560250692B}"/>
                    </a:ext>
                  </a:extLst>
                </p:cNvPr>
                <p:cNvGrpSpPr/>
                <p:nvPr/>
              </p:nvGrpSpPr>
              <p:grpSpPr>
                <a:xfrm>
                  <a:off x="400050" y="2479362"/>
                  <a:ext cx="3075468" cy="3065588"/>
                  <a:chOff x="400050" y="2479362"/>
                  <a:chExt cx="3075468" cy="3065588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4E951E35-745B-104E-85AF-1DFBC99D2C6A}"/>
                      </a:ext>
                    </a:extLst>
                  </p:cNvPr>
                  <p:cNvGrpSpPr/>
                  <p:nvPr/>
                </p:nvGrpSpPr>
                <p:grpSpPr>
                  <a:xfrm>
                    <a:off x="400050" y="2479362"/>
                    <a:ext cx="3075468" cy="2902350"/>
                    <a:chOff x="400050" y="2479362"/>
                    <a:chExt cx="3075468" cy="2902350"/>
                  </a:xfrm>
                </p:grpSpPr>
                <p:sp>
                  <p:nvSpPr>
                    <p:cNvPr id="22" name="Arc 21">
                      <a:extLst>
                        <a:ext uri="{FF2B5EF4-FFF2-40B4-BE49-F238E27FC236}">
                          <a16:creationId xmlns:a16="http://schemas.microsoft.com/office/drawing/2014/main" id="{CC6F5BF5-0060-6142-9671-9BDED8E00B8A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1244275" y="2479362"/>
                      <a:ext cx="2231243" cy="2902350"/>
                    </a:xfrm>
                    <a:prstGeom prst="arc">
                      <a:avLst>
                        <a:gd name="adj1" fmla="val 16200000"/>
                        <a:gd name="adj2" fmla="val 5412302"/>
                      </a:avLst>
                    </a:prstGeom>
                    <a:ln w="317500">
                      <a:solidFill>
                        <a:schemeClr val="bg1">
                          <a:lumMod val="65000"/>
                        </a:schemeClr>
                      </a:solidFill>
                      <a:tailEnd type="non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" name="TextBox 22">
                          <a:extLst>
                            <a:ext uri="{FF2B5EF4-FFF2-40B4-BE49-F238E27FC236}">
                              <a16:creationId xmlns:a16="http://schemas.microsoft.com/office/drawing/2014/main" id="{17659259-90D4-7943-A35E-A5266BBD0B7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16200000">
                          <a:off x="-347302" y="3622761"/>
                          <a:ext cx="2110258" cy="61555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4000" b="1" i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𝚷</m:t>
                              </m:r>
                              <m:d>
                                <m:dPr>
                                  <m:ctrlPr>
                                    <a:rPr lang="en-US" sz="40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4000" b="0" i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×</m:t>
                                  </m:r>
                                  <m:r>
                                    <a:rPr lang="en-US" sz="40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40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400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23" name="TextBox 22">
                          <a:extLst>
                            <a:ext uri="{FF2B5EF4-FFF2-40B4-BE49-F238E27FC236}">
                              <a16:creationId xmlns:a16="http://schemas.microsoft.com/office/drawing/2014/main" id="{17659259-90D4-7943-A35E-A5266BBD0B7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16200000">
                          <a:off x="-347302" y="3622761"/>
                          <a:ext cx="2110258" cy="615553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6122" r="-36735" b="-838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1" name="Triangle 20">
                    <a:extLst>
                      <a:ext uri="{FF2B5EF4-FFF2-40B4-BE49-F238E27FC236}">
                        <a16:creationId xmlns:a16="http://schemas.microsoft.com/office/drawing/2014/main" id="{22877DFC-5169-0948-AC1D-B6D08C4A9F7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265567" y="5306013"/>
                    <a:ext cx="333266" cy="144607"/>
                  </a:xfrm>
                  <a:prstGeom prst="triangl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9DB98221-E932-6440-8975-33D679F6549B}"/>
                    </a:ext>
                  </a:extLst>
                </p:cNvPr>
                <p:cNvGrpSpPr/>
                <p:nvPr/>
              </p:nvGrpSpPr>
              <p:grpSpPr>
                <a:xfrm>
                  <a:off x="2054148" y="745749"/>
                  <a:ext cx="8991138" cy="6381639"/>
                  <a:chOff x="2054148" y="745749"/>
                  <a:chExt cx="8991138" cy="6381639"/>
                </a:xfrm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7336C442-1E3B-1044-9DEA-8C0B971C8F0D}"/>
                      </a:ext>
                    </a:extLst>
                  </p:cNvPr>
                  <p:cNvSpPr/>
                  <p:nvPr/>
                </p:nvSpPr>
                <p:spPr>
                  <a:xfrm>
                    <a:off x="2054149" y="745749"/>
                    <a:ext cx="2812934" cy="423541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dimension </a:t>
                    </a:r>
                    <a:r>
                      <a:rPr lang="en-US" b="1" i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n</a:t>
                    </a:r>
                    <a:r>
                      <a:rPr lang="en-US" b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, rank &gt; </a:t>
                    </a:r>
                    <a:r>
                      <a:rPr lang="en-US" b="1" i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k</a:t>
                    </a: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086D9379-772B-A247-8F32-0CC9B3A94F45}"/>
                      </a:ext>
                    </a:extLst>
                  </p:cNvPr>
                  <p:cNvSpPr/>
                  <p:nvPr/>
                </p:nvSpPr>
                <p:spPr>
                  <a:xfrm>
                    <a:off x="8232352" y="745749"/>
                    <a:ext cx="2812934" cy="423541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dimension </a:t>
                    </a:r>
                    <a:r>
                      <a:rPr lang="en-US" b="1" i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k</a:t>
                    </a:r>
                    <a:r>
                      <a:rPr lang="en-US" b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, rank </a:t>
                    </a:r>
                    <a:r>
                      <a:rPr lang="en-US" b="1" i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k</a:t>
                    </a: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33AD8DC-FD52-1345-9A30-604F0042F197}"/>
                      </a:ext>
                    </a:extLst>
                  </p:cNvPr>
                  <p:cNvSpPr/>
                  <p:nvPr/>
                </p:nvSpPr>
                <p:spPr>
                  <a:xfrm>
                    <a:off x="8232352" y="6701303"/>
                    <a:ext cx="2812934" cy="425677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dimension </a:t>
                    </a:r>
                    <a:r>
                      <a:rPr lang="en-US" b="1" i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k</a:t>
                    </a:r>
                    <a:r>
                      <a:rPr lang="en-US" b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,</a:t>
                    </a:r>
                    <a:r>
                      <a:rPr lang="en-US" b="1" i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 </a:t>
                    </a:r>
                    <a:r>
                      <a:rPr lang="en-US" b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rank </a:t>
                    </a:r>
                    <a:r>
                      <a:rPr lang="en-US" b="1" i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k</a:t>
                    </a: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85CBF20-C6A3-3043-A6EC-983F3350374E}"/>
                      </a:ext>
                    </a:extLst>
                  </p:cNvPr>
                  <p:cNvSpPr/>
                  <p:nvPr/>
                </p:nvSpPr>
                <p:spPr>
                  <a:xfrm>
                    <a:off x="2054148" y="6701711"/>
                    <a:ext cx="2812934" cy="425677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dimension </a:t>
                    </a:r>
                    <a:r>
                      <a:rPr lang="en-US" b="1" i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n</a:t>
                    </a:r>
                    <a:r>
                      <a:rPr lang="en-US" b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, rank </a:t>
                    </a:r>
                    <a:r>
                      <a:rPr lang="en-US" b="1" i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k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38511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F14393C-61B2-EF4C-94AD-D7DFA85C0E52}"/>
              </a:ext>
            </a:extLst>
          </p:cNvPr>
          <p:cNvGrpSpPr/>
          <p:nvPr/>
        </p:nvGrpSpPr>
        <p:grpSpPr>
          <a:xfrm>
            <a:off x="129519" y="0"/>
            <a:ext cx="12062481" cy="6858000"/>
            <a:chOff x="129519" y="0"/>
            <a:chExt cx="12062481" cy="68580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E3877EC-4DC6-5A4A-B379-AE6D28FEE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519" y="0"/>
              <a:ext cx="5966481" cy="326379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AB7DCBC-7509-584D-9D2B-EA4779BD0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130" y="3594204"/>
              <a:ext cx="5657870" cy="326379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A6AB1BD-7CAA-7B41-A391-2DFA4957C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0889" y="3594204"/>
              <a:ext cx="5611111" cy="326379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4E49548-FF4E-204F-B33C-9C8510442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5149" y="0"/>
              <a:ext cx="5816851" cy="32637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561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453EC05-17BB-EF42-A9CC-7C6EE31C2FB0}"/>
              </a:ext>
            </a:extLst>
          </p:cNvPr>
          <p:cNvGrpSpPr/>
          <p:nvPr/>
        </p:nvGrpSpPr>
        <p:grpSpPr>
          <a:xfrm>
            <a:off x="0" y="956110"/>
            <a:ext cx="12192000" cy="4945779"/>
            <a:chOff x="0" y="675968"/>
            <a:chExt cx="12192000" cy="4945779"/>
          </a:xfrm>
        </p:grpSpPr>
        <p:pic>
          <p:nvPicPr>
            <p:cNvPr id="17" name="Picture 16" descr="A close up of a map&#10;&#10;Description automatically generated">
              <a:extLst>
                <a:ext uri="{FF2B5EF4-FFF2-40B4-BE49-F238E27FC236}">
                  <a16:creationId xmlns:a16="http://schemas.microsoft.com/office/drawing/2014/main" id="{1088701B-CC0E-0D47-A001-99ADADE4A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75968"/>
              <a:ext cx="12192000" cy="2753032"/>
            </a:xfrm>
            <a:prstGeom prst="rect">
              <a:avLst/>
            </a:prstGeom>
          </p:spPr>
        </p:pic>
        <p:pic>
          <p:nvPicPr>
            <p:cNvPr id="19" name="Picture 18" descr="A close up of a map&#10;&#10;Description automatically generated">
              <a:extLst>
                <a:ext uri="{FF2B5EF4-FFF2-40B4-BE49-F238E27FC236}">
                  <a16:creationId xmlns:a16="http://schemas.microsoft.com/office/drawing/2014/main" id="{2736CA46-A93A-E74A-8CD9-085227559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1941" b="1"/>
            <a:stretch/>
          </p:blipFill>
          <p:spPr>
            <a:xfrm>
              <a:off x="0" y="3598985"/>
              <a:ext cx="12192000" cy="2022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8293770"/>
      </p:ext>
    </p:extLst>
  </p:cSld>
  <p:clrMapOvr>
    <a:masterClrMapping/>
  </p:clrMapOvr>
</p:sld>
</file>

<file path=ppt/theme/theme1.xml><?xml version="1.0" encoding="utf-8"?>
<a:theme xmlns:a="http://schemas.openxmlformats.org/drawingml/2006/main" name="ch4_presentation_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4_presentation_theme" id="{0248B39A-42C7-A247-9FAC-A75A48E10F01}" vid="{6DD37B22-2C24-1E48-9829-37E89BBA74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ch4_presentation_theme</Template>
  <TotalTime>23174</TotalTime>
  <Words>27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 Math</vt:lpstr>
      <vt:lpstr>Century</vt:lpstr>
      <vt:lpstr>Century Gothic</vt:lpstr>
      <vt:lpstr>Century Schoolbook</vt:lpstr>
      <vt:lpstr>ch4_presentation_theme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hannah.nesser@gmail.com</dc:creator>
  <cp:lastModifiedBy>Hannah Nesser</cp:lastModifiedBy>
  <cp:revision>25</cp:revision>
  <dcterms:created xsi:type="dcterms:W3CDTF">2020-06-11T15:41:32Z</dcterms:created>
  <dcterms:modified xsi:type="dcterms:W3CDTF">2020-08-02T13:54:57Z</dcterms:modified>
</cp:coreProperties>
</file>