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8001000" cy="6309360"/>
            <a:chOff x="914400" y="914400"/>
            <a:chExt cx="8001000" cy="630936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8001000" cy="63093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8001000" cy="63093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713118" y="4858888"/>
              <a:ext cx="6842281" cy="0"/>
            </a:xfrm>
            <a:custGeom>
              <a:avLst/>
              <a:pathLst>
                <a:path w="6842281" h="0">
                  <a:moveTo>
                    <a:pt x="0" y="0"/>
                  </a:moveTo>
                  <a:lnTo>
                    <a:pt x="6842281" y="0"/>
                  </a:lnTo>
                  <a:lnTo>
                    <a:pt x="68422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13118" y="3774282"/>
              <a:ext cx="6842281" cy="0"/>
            </a:xfrm>
            <a:custGeom>
              <a:avLst/>
              <a:pathLst>
                <a:path w="6842281" h="0">
                  <a:moveTo>
                    <a:pt x="0" y="0"/>
                  </a:moveTo>
                  <a:lnTo>
                    <a:pt x="6842281" y="0"/>
                  </a:lnTo>
                  <a:lnTo>
                    <a:pt x="68422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713118" y="2689675"/>
              <a:ext cx="6842281" cy="0"/>
            </a:xfrm>
            <a:custGeom>
              <a:avLst/>
              <a:pathLst>
                <a:path w="6842281" h="0">
                  <a:moveTo>
                    <a:pt x="0" y="0"/>
                  </a:moveTo>
                  <a:lnTo>
                    <a:pt x="6842281" y="0"/>
                  </a:lnTo>
                  <a:lnTo>
                    <a:pt x="68422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78979" y="375624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020826" y="443412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057442" y="3257326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103773" y="288856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141883" y="3051251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188961" y="288856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35292" y="296990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282370" y="423618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329447" y="335222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372042" y="288856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418372" y="261740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464703" y="342544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508044" y="418466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549891" y="334951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608178" y="245471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53014" y="291567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700840" y="237337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741939" y="318682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779303" y="345797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825633" y="372913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875700" y="318682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915305" y="321394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957152" y="183106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997505" y="410874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65506" y="318682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110342" y="343086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46211" y="359355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197025" y="351220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246345" y="318682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281466" y="26445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329292" y="4027396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381600" y="4786621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17469" y="489508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469031" y="492219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507889" y="451546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554966" y="500625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602044" y="524757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649122" y="452902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04420" y="365591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52245" y="3051251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790356" y="3249191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824730" y="451546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884511" y="26445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921128" y="519334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962975" y="237337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019767" y="26445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065350" y="291567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04208" y="362066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44561" y="318682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187902" y="291567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232738" y="26445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287289" y="318682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327641" y="318682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79203" y="367489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428522" y="419008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468875" y="210222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516700" y="26445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569009" y="291567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601141" y="324105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641494" y="291567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705011" y="467816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705759" y="456970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736397" y="3864706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776749" y="356643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29805" y="381047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72399" y="362066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935170" y="4000281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966555" y="462393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019611" y="3918936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54733" y="4027396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098074" y="3918936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148888" y="3864706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195219" y="359355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239308" y="459681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284891" y="492219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322254" y="4027396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379794" y="324105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426872" y="364778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459004" y="416297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510566" y="359355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552413" y="410874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599491" y="318682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641338" y="291567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688416" y="26445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734746" y="26445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782571" y="437989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824418" y="26445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875980" y="26445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923805" y="26445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961168" y="26445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12730" y="237337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64291" y="237337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97171" y="237337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42754" y="324105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201041" y="359355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52603" y="26445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289966" y="26445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37791" y="440700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78144" y="362066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419991" y="351220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472299" y="337663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509663" y="362066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556741" y="26445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603818" y="356643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654633" y="413585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703952" y="210222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733096" y="183106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786899" y="183106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827999" y="210222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876571" y="381047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918418" y="237337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966243" y="26445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007343" y="26445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058904" y="291567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107477" y="291567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147829" y="26445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198643" y="291567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238249" y="210222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289063" y="237337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326426" y="210222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7389197" y="2102220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7424318" y="4379894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467660" y="4162972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518474" y="264452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7561068" y="291567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7609641" y="329528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7654477" y="324105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7697071" y="351220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749380" y="4867966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790479" y="516623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837557" y="505777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880152" y="530180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7926482" y="5437385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8015407" y="5112003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8062485" y="513911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8105826" y="524757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8146926" y="5084888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8199235" y="3674899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024131" y="1876220"/>
              <a:ext cx="6220255" cy="3606316"/>
            </a:xfrm>
            <a:custGeom>
              <a:avLst/>
              <a:pathLst>
                <a:path w="6220255" h="3606316">
                  <a:moveTo>
                    <a:pt x="0" y="1925176"/>
                  </a:moveTo>
                  <a:lnTo>
                    <a:pt x="41846" y="2603055"/>
                  </a:lnTo>
                  <a:lnTo>
                    <a:pt x="78463" y="1426257"/>
                  </a:lnTo>
                  <a:lnTo>
                    <a:pt x="124793" y="1057491"/>
                  </a:lnTo>
                  <a:lnTo>
                    <a:pt x="162904" y="1220182"/>
                  </a:lnTo>
                  <a:lnTo>
                    <a:pt x="209982" y="1057491"/>
                  </a:lnTo>
                  <a:lnTo>
                    <a:pt x="256312" y="1138836"/>
                  </a:lnTo>
                  <a:lnTo>
                    <a:pt x="303390" y="2405114"/>
                  </a:lnTo>
                  <a:lnTo>
                    <a:pt x="350468" y="1521160"/>
                  </a:lnTo>
                  <a:lnTo>
                    <a:pt x="393062" y="1057491"/>
                  </a:lnTo>
                  <a:lnTo>
                    <a:pt x="439393" y="786339"/>
                  </a:lnTo>
                  <a:lnTo>
                    <a:pt x="485723" y="1594371"/>
                  </a:lnTo>
                  <a:lnTo>
                    <a:pt x="529065" y="2353595"/>
                  </a:lnTo>
                  <a:lnTo>
                    <a:pt x="570912" y="1518448"/>
                  </a:lnTo>
                  <a:lnTo>
                    <a:pt x="629199" y="623648"/>
                  </a:lnTo>
                  <a:lnTo>
                    <a:pt x="674035" y="1084606"/>
                  </a:lnTo>
                  <a:lnTo>
                    <a:pt x="721860" y="542303"/>
                  </a:lnTo>
                  <a:lnTo>
                    <a:pt x="762960" y="1355758"/>
                  </a:lnTo>
                  <a:lnTo>
                    <a:pt x="800323" y="1626909"/>
                  </a:lnTo>
                  <a:lnTo>
                    <a:pt x="846654" y="1898061"/>
                  </a:lnTo>
                  <a:lnTo>
                    <a:pt x="896721" y="1355758"/>
                  </a:lnTo>
                  <a:lnTo>
                    <a:pt x="936326" y="1382873"/>
                  </a:lnTo>
                  <a:lnTo>
                    <a:pt x="978173" y="0"/>
                  </a:lnTo>
                  <a:lnTo>
                    <a:pt x="1018525" y="2277673"/>
                  </a:lnTo>
                  <a:lnTo>
                    <a:pt x="1086527" y="1355758"/>
                  </a:lnTo>
                  <a:lnTo>
                    <a:pt x="1131363" y="1599794"/>
                  </a:lnTo>
                  <a:lnTo>
                    <a:pt x="1167232" y="1762485"/>
                  </a:lnTo>
                  <a:lnTo>
                    <a:pt x="1218046" y="1681139"/>
                  </a:lnTo>
                  <a:lnTo>
                    <a:pt x="1267365" y="1355758"/>
                  </a:lnTo>
                  <a:lnTo>
                    <a:pt x="1302487" y="813454"/>
                  </a:lnTo>
                  <a:lnTo>
                    <a:pt x="1350312" y="2196327"/>
                  </a:lnTo>
                  <a:lnTo>
                    <a:pt x="1402621" y="2955552"/>
                  </a:lnTo>
                  <a:lnTo>
                    <a:pt x="1438490" y="3064013"/>
                  </a:lnTo>
                  <a:lnTo>
                    <a:pt x="1490051" y="3091128"/>
                  </a:lnTo>
                  <a:lnTo>
                    <a:pt x="1528909" y="2684400"/>
                  </a:lnTo>
                  <a:lnTo>
                    <a:pt x="1575987" y="3175185"/>
                  </a:lnTo>
                  <a:lnTo>
                    <a:pt x="1623065" y="3416510"/>
                  </a:lnTo>
                  <a:lnTo>
                    <a:pt x="1670143" y="2697958"/>
                  </a:lnTo>
                  <a:lnTo>
                    <a:pt x="1725440" y="1824850"/>
                  </a:lnTo>
                  <a:lnTo>
                    <a:pt x="1773266" y="1220182"/>
                  </a:lnTo>
                  <a:lnTo>
                    <a:pt x="1811376" y="1418122"/>
                  </a:lnTo>
                  <a:lnTo>
                    <a:pt x="1845751" y="2684400"/>
                  </a:lnTo>
                  <a:lnTo>
                    <a:pt x="1905532" y="813454"/>
                  </a:lnTo>
                  <a:lnTo>
                    <a:pt x="1942148" y="3362279"/>
                  </a:lnTo>
                  <a:lnTo>
                    <a:pt x="1983995" y="542303"/>
                  </a:lnTo>
                  <a:lnTo>
                    <a:pt x="2040787" y="813454"/>
                  </a:lnTo>
                  <a:lnTo>
                    <a:pt x="2086371" y="1084606"/>
                  </a:lnTo>
                  <a:lnTo>
                    <a:pt x="2125229" y="1789600"/>
                  </a:lnTo>
                  <a:lnTo>
                    <a:pt x="2165581" y="1355758"/>
                  </a:lnTo>
                  <a:lnTo>
                    <a:pt x="2208923" y="1084606"/>
                  </a:lnTo>
                  <a:lnTo>
                    <a:pt x="2253759" y="813454"/>
                  </a:lnTo>
                  <a:lnTo>
                    <a:pt x="2308309" y="1355758"/>
                  </a:lnTo>
                  <a:lnTo>
                    <a:pt x="2348662" y="1355758"/>
                  </a:lnTo>
                  <a:lnTo>
                    <a:pt x="2400223" y="1843830"/>
                  </a:lnTo>
                  <a:lnTo>
                    <a:pt x="2449543" y="2359018"/>
                  </a:lnTo>
                  <a:lnTo>
                    <a:pt x="2489895" y="271151"/>
                  </a:lnTo>
                  <a:lnTo>
                    <a:pt x="2537720" y="813454"/>
                  </a:lnTo>
                  <a:lnTo>
                    <a:pt x="2590029" y="1084606"/>
                  </a:lnTo>
                  <a:lnTo>
                    <a:pt x="2622162" y="1409988"/>
                  </a:lnTo>
                  <a:lnTo>
                    <a:pt x="2662514" y="1084606"/>
                  </a:lnTo>
                  <a:lnTo>
                    <a:pt x="2726032" y="2847091"/>
                  </a:lnTo>
                  <a:lnTo>
                    <a:pt x="2726779" y="2738631"/>
                  </a:lnTo>
                  <a:lnTo>
                    <a:pt x="2757417" y="2033637"/>
                  </a:lnTo>
                  <a:lnTo>
                    <a:pt x="2797770" y="1735370"/>
                  </a:lnTo>
                  <a:lnTo>
                    <a:pt x="2850826" y="1979406"/>
                  </a:lnTo>
                  <a:lnTo>
                    <a:pt x="2893420" y="1789600"/>
                  </a:lnTo>
                  <a:lnTo>
                    <a:pt x="2956190" y="2169212"/>
                  </a:lnTo>
                  <a:lnTo>
                    <a:pt x="2987576" y="2792861"/>
                  </a:lnTo>
                  <a:lnTo>
                    <a:pt x="3040632" y="2087867"/>
                  </a:lnTo>
                  <a:lnTo>
                    <a:pt x="3075753" y="2196327"/>
                  </a:lnTo>
                  <a:lnTo>
                    <a:pt x="3119095" y="2087867"/>
                  </a:lnTo>
                  <a:lnTo>
                    <a:pt x="3169909" y="2033637"/>
                  </a:lnTo>
                  <a:lnTo>
                    <a:pt x="3216239" y="1762485"/>
                  </a:lnTo>
                  <a:lnTo>
                    <a:pt x="3260328" y="2765746"/>
                  </a:lnTo>
                  <a:lnTo>
                    <a:pt x="3305912" y="3091128"/>
                  </a:lnTo>
                  <a:lnTo>
                    <a:pt x="3343275" y="2196327"/>
                  </a:lnTo>
                  <a:lnTo>
                    <a:pt x="3400815" y="1409988"/>
                  </a:lnTo>
                  <a:lnTo>
                    <a:pt x="3447892" y="1816715"/>
                  </a:lnTo>
                  <a:lnTo>
                    <a:pt x="3480025" y="2331903"/>
                  </a:lnTo>
                  <a:lnTo>
                    <a:pt x="3531586" y="1762485"/>
                  </a:lnTo>
                  <a:lnTo>
                    <a:pt x="3573433" y="2277673"/>
                  </a:lnTo>
                  <a:lnTo>
                    <a:pt x="3620511" y="1355758"/>
                  </a:lnTo>
                  <a:lnTo>
                    <a:pt x="3662358" y="1084606"/>
                  </a:lnTo>
                  <a:lnTo>
                    <a:pt x="3709436" y="813454"/>
                  </a:lnTo>
                  <a:lnTo>
                    <a:pt x="3755767" y="813454"/>
                  </a:lnTo>
                  <a:lnTo>
                    <a:pt x="3803592" y="2548825"/>
                  </a:lnTo>
                  <a:lnTo>
                    <a:pt x="3845439" y="813454"/>
                  </a:lnTo>
                  <a:lnTo>
                    <a:pt x="3897000" y="813454"/>
                  </a:lnTo>
                  <a:lnTo>
                    <a:pt x="3944825" y="813454"/>
                  </a:lnTo>
                  <a:lnTo>
                    <a:pt x="3982189" y="813454"/>
                  </a:lnTo>
                  <a:lnTo>
                    <a:pt x="4033750" y="542303"/>
                  </a:lnTo>
                  <a:lnTo>
                    <a:pt x="4085312" y="542303"/>
                  </a:lnTo>
                  <a:lnTo>
                    <a:pt x="4118191" y="542303"/>
                  </a:lnTo>
                  <a:lnTo>
                    <a:pt x="4163775" y="1409988"/>
                  </a:lnTo>
                  <a:lnTo>
                    <a:pt x="4222062" y="1762485"/>
                  </a:lnTo>
                  <a:lnTo>
                    <a:pt x="4273623" y="813454"/>
                  </a:lnTo>
                  <a:lnTo>
                    <a:pt x="4310987" y="813454"/>
                  </a:lnTo>
                  <a:lnTo>
                    <a:pt x="4358812" y="2575940"/>
                  </a:lnTo>
                  <a:lnTo>
                    <a:pt x="4399164" y="1789600"/>
                  </a:lnTo>
                  <a:lnTo>
                    <a:pt x="4441011" y="1681139"/>
                  </a:lnTo>
                  <a:lnTo>
                    <a:pt x="4493320" y="1545564"/>
                  </a:lnTo>
                  <a:lnTo>
                    <a:pt x="4530683" y="1789600"/>
                  </a:lnTo>
                  <a:lnTo>
                    <a:pt x="4577761" y="813454"/>
                  </a:lnTo>
                  <a:lnTo>
                    <a:pt x="4624839" y="1735370"/>
                  </a:lnTo>
                  <a:lnTo>
                    <a:pt x="4675653" y="2304788"/>
                  </a:lnTo>
                  <a:lnTo>
                    <a:pt x="4724973" y="271151"/>
                  </a:lnTo>
                  <a:lnTo>
                    <a:pt x="4754116" y="0"/>
                  </a:lnTo>
                  <a:lnTo>
                    <a:pt x="4807920" y="0"/>
                  </a:lnTo>
                  <a:lnTo>
                    <a:pt x="4849019" y="271151"/>
                  </a:lnTo>
                  <a:lnTo>
                    <a:pt x="4897592" y="1979406"/>
                  </a:lnTo>
                  <a:lnTo>
                    <a:pt x="4939439" y="542303"/>
                  </a:lnTo>
                  <a:lnTo>
                    <a:pt x="4987264" y="813454"/>
                  </a:lnTo>
                  <a:lnTo>
                    <a:pt x="5028363" y="813454"/>
                  </a:lnTo>
                  <a:lnTo>
                    <a:pt x="5079925" y="1084606"/>
                  </a:lnTo>
                  <a:lnTo>
                    <a:pt x="5128497" y="1084606"/>
                  </a:lnTo>
                  <a:lnTo>
                    <a:pt x="5168850" y="813454"/>
                  </a:lnTo>
                  <a:lnTo>
                    <a:pt x="5219664" y="1084606"/>
                  </a:lnTo>
                  <a:lnTo>
                    <a:pt x="5259269" y="271151"/>
                  </a:lnTo>
                  <a:lnTo>
                    <a:pt x="5310083" y="542303"/>
                  </a:lnTo>
                  <a:lnTo>
                    <a:pt x="5347447" y="271151"/>
                  </a:lnTo>
                  <a:lnTo>
                    <a:pt x="5410217" y="271151"/>
                  </a:lnTo>
                  <a:lnTo>
                    <a:pt x="5445339" y="2548825"/>
                  </a:lnTo>
                  <a:lnTo>
                    <a:pt x="5488680" y="2331903"/>
                  </a:lnTo>
                  <a:lnTo>
                    <a:pt x="5539495" y="813454"/>
                  </a:lnTo>
                  <a:lnTo>
                    <a:pt x="5582089" y="1084606"/>
                  </a:lnTo>
                  <a:lnTo>
                    <a:pt x="5630661" y="1464218"/>
                  </a:lnTo>
                  <a:lnTo>
                    <a:pt x="5675497" y="1409988"/>
                  </a:lnTo>
                  <a:lnTo>
                    <a:pt x="5718092" y="1681139"/>
                  </a:lnTo>
                  <a:lnTo>
                    <a:pt x="5770400" y="3036897"/>
                  </a:lnTo>
                  <a:lnTo>
                    <a:pt x="5811500" y="3335164"/>
                  </a:lnTo>
                  <a:lnTo>
                    <a:pt x="5858578" y="3226704"/>
                  </a:lnTo>
                  <a:lnTo>
                    <a:pt x="5901172" y="3470740"/>
                  </a:lnTo>
                  <a:lnTo>
                    <a:pt x="5947503" y="3606316"/>
                  </a:lnTo>
                  <a:lnTo>
                    <a:pt x="6036428" y="3280934"/>
                  </a:lnTo>
                  <a:lnTo>
                    <a:pt x="6083505" y="3308049"/>
                  </a:lnTo>
                  <a:lnTo>
                    <a:pt x="6126847" y="3416510"/>
                  </a:lnTo>
                  <a:lnTo>
                    <a:pt x="6167947" y="3253819"/>
                  </a:lnTo>
                  <a:lnTo>
                    <a:pt x="6220255" y="184383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1713118" y="1695905"/>
              <a:ext cx="6842281" cy="396694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713118" y="1695905"/>
              <a:ext cx="0" cy="3966947"/>
            </a:xfrm>
            <a:custGeom>
              <a:avLst/>
              <a:pathLst>
                <a:path w="0" h="3966947">
                  <a:moveTo>
                    <a:pt x="0" y="39669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1509225" y="4811511"/>
              <a:ext cx="141262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509225" y="3726905"/>
              <a:ext cx="141262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438594" y="2642298"/>
              <a:ext cx="211894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52" name="pl152"/>
            <p:cNvSpPr/>
            <p:nvPr/>
          </p:nvSpPr>
          <p:spPr>
            <a:xfrm>
              <a:off x="1678324" y="4858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678324" y="37742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678324" y="2689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713118" y="5662853"/>
              <a:ext cx="6842281" cy="0"/>
            </a:xfrm>
            <a:custGeom>
              <a:avLst/>
              <a:pathLst>
                <a:path w="6842281" h="0">
                  <a:moveTo>
                    <a:pt x="0" y="0"/>
                  </a:moveTo>
                  <a:lnTo>
                    <a:pt x="68422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252047" y="566285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798300" y="566285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343806" y="566285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890058" y="566285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435564" y="566285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981816" y="566285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527322" y="566285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073574" y="566285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619080" y="566285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7165332" y="566285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7710838" y="566285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257090" y="566285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2110785" y="573692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657037" y="573692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202543" y="573692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748795" y="573692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294301" y="573692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840553" y="573692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386059" y="573692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932312" y="573692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477817" y="573692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024070" y="573692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569575" y="573692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115828" y="5736924"/>
              <a:ext cx="282525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4714988" y="5848650"/>
              <a:ext cx="838541" cy="1292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Date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573239" y="3613826"/>
              <a:ext cx="141241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Concentration (mg/L)</a:t>
              </a:r>
            </a:p>
          </p:txBody>
        </p:sp>
        <p:sp>
          <p:nvSpPr>
            <p:cNvPr id="182" name="rc182"/>
            <p:cNvSpPr/>
            <p:nvPr/>
          </p:nvSpPr>
          <p:spPr>
            <a:xfrm>
              <a:off x="4648871" y="6146491"/>
              <a:ext cx="97077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4788049" y="621608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852625" y="6280657"/>
              <a:ext cx="90303" cy="90303"/>
            </a:xfrm>
            <a:prstGeom prst="ellipse">
              <a:avLst/>
            </a:prstGeom>
            <a:solidFill>
              <a:srgbClr val="999999">
                <a:alpha val="100000"/>
              </a:srgbClr>
            </a:solidFill>
            <a:ln w="9000" cap="rnd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809995" y="632580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6"/>
            <p:cNvSpPr/>
            <p:nvPr/>
          </p:nvSpPr>
          <p:spPr>
            <a:xfrm>
              <a:off x="5077094" y="6277253"/>
              <a:ext cx="472963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Chloride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4201353" y="6505125"/>
              <a:ext cx="186581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4340531" y="657471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405107" y="66392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5066213" y="657471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130789" y="663929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4629576" y="6637500"/>
              <a:ext cx="367047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Detect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5355258" y="6637500"/>
              <a:ext cx="642317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Non-Detect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931108" y="1484706"/>
              <a:ext cx="406300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MW-1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453468" y="1270679"/>
              <a:ext cx="336158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Groundwater Concentration Trends – Chloride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2022-07-12T00:04:28Z</dcterms:modified>
  <cp:category/>
</cp:coreProperties>
</file>