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" y="91440"/>
            <a:ext cx="8001000" cy="6309360"/>
            <a:chOff x="274320" y="91440"/>
            <a:chExt cx="8001000" cy="6309360"/>
          </a:xfrm>
        </p:grpSpPr>
        <p:sp>
          <p:nvSpPr>
            <p:cNvPr id="3" name="rc3"/>
            <p:cNvSpPr/>
            <p:nvPr/>
          </p:nvSpPr>
          <p:spPr>
            <a:xfrm>
              <a:off x="274320" y="91440"/>
              <a:ext cx="8001000" cy="6309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74320" y="91440"/>
              <a:ext cx="8001000" cy="6309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73038" y="4035928"/>
              <a:ext cx="6842281" cy="0"/>
            </a:xfrm>
            <a:custGeom>
              <a:avLst/>
              <a:pathLst>
                <a:path w="6842281" h="0">
                  <a:moveTo>
                    <a:pt x="0" y="0"/>
                  </a:moveTo>
                  <a:lnTo>
                    <a:pt x="6842281" y="0"/>
                  </a:lnTo>
                  <a:lnTo>
                    <a:pt x="68422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73038" y="2951322"/>
              <a:ext cx="6842281" cy="0"/>
            </a:xfrm>
            <a:custGeom>
              <a:avLst/>
              <a:pathLst>
                <a:path w="6842281" h="0">
                  <a:moveTo>
                    <a:pt x="0" y="0"/>
                  </a:moveTo>
                  <a:lnTo>
                    <a:pt x="6842281" y="0"/>
                  </a:lnTo>
                  <a:lnTo>
                    <a:pt x="68422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73038" y="1866715"/>
              <a:ext cx="6842281" cy="0"/>
            </a:xfrm>
            <a:custGeom>
              <a:avLst/>
              <a:pathLst>
                <a:path w="6842281" h="0">
                  <a:moveTo>
                    <a:pt x="0" y="0"/>
                  </a:moveTo>
                  <a:lnTo>
                    <a:pt x="6842281" y="0"/>
                  </a:lnTo>
                  <a:lnTo>
                    <a:pt x="68422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338899" y="293328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380746" y="361116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417362" y="243436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463693" y="206560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501803" y="222829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548881" y="206560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595212" y="214694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642290" y="34132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689367" y="252926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31962" y="206560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778292" y="179444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824623" y="260248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67964" y="336170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09811" y="252655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8098" y="163175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012934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060760" y="155041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01859" y="236386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39223" y="263501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85553" y="290617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35620" y="236386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75225" y="239098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17072" y="100810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57425" y="328578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25426" y="236386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70262" y="260790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506131" y="277059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56945" y="268924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06265" y="236386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41386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89212" y="320443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41520" y="396366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77389" y="407212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28951" y="409923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67809" y="369250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914886" y="418329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61964" y="442461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09042" y="370606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64340" y="283295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12165" y="222829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50276" y="242623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84650" y="369250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44431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81048" y="437038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22895" y="155041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379687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25270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64128" y="279770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04481" y="236386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47822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92658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47209" y="236386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87561" y="236386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39123" y="285193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88442" y="33671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28795" y="12792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76620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28929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61061" y="241809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01414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64931" y="385520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065679" y="374674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96317" y="304174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36669" y="274347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89725" y="29875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232319" y="279770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95090" y="317732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326475" y="380097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379531" y="309597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414653" y="320443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457994" y="309597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508808" y="304174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55139" y="277059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99228" y="377385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644811" y="409923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682174" y="320443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739714" y="241809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86792" y="282482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818924" y="334001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870486" y="277059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12333" y="328578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59411" y="236386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01258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48336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94666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142491" y="355693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184338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235900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283725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321088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372650" y="155041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24211" y="155041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457091" y="155041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02674" y="241809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560961" y="277059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12523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49886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97711" y="358404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738064" y="279770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779911" y="268924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32219" y="255367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869583" y="279770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16661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63738" y="274347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14553" y="331289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63872" y="12792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93016" y="100810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46819" y="100810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87919" y="12792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36491" y="29875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78338" y="155041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26163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67263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18824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467397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507749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558563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8169" y="12792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648983" y="155041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686346" y="12792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749117" y="12792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784238" y="355693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827580" y="334001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878394" y="18215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920988" y="20927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969561" y="24723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014397" y="241809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056991" y="268924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109300" y="404500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150399" y="434327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197477" y="423481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240072" y="447884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286402" y="461442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375327" y="428904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422405" y="431615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465746" y="442461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506846" y="426192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559155" y="285193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384051" y="1053260"/>
              <a:ext cx="6220255" cy="3606316"/>
            </a:xfrm>
            <a:custGeom>
              <a:avLst/>
              <a:pathLst>
                <a:path w="6220255" h="3606316">
                  <a:moveTo>
                    <a:pt x="0" y="1925176"/>
                  </a:moveTo>
                  <a:lnTo>
                    <a:pt x="41846" y="2603055"/>
                  </a:lnTo>
                  <a:lnTo>
                    <a:pt x="78463" y="1426257"/>
                  </a:lnTo>
                  <a:lnTo>
                    <a:pt x="124793" y="1057491"/>
                  </a:lnTo>
                  <a:lnTo>
                    <a:pt x="162904" y="1220182"/>
                  </a:lnTo>
                  <a:lnTo>
                    <a:pt x="209982" y="1057491"/>
                  </a:lnTo>
                  <a:lnTo>
                    <a:pt x="256312" y="1138836"/>
                  </a:lnTo>
                  <a:lnTo>
                    <a:pt x="303390" y="2405114"/>
                  </a:lnTo>
                  <a:lnTo>
                    <a:pt x="350468" y="1521160"/>
                  </a:lnTo>
                  <a:lnTo>
                    <a:pt x="393062" y="1057491"/>
                  </a:lnTo>
                  <a:lnTo>
                    <a:pt x="439393" y="786339"/>
                  </a:lnTo>
                  <a:lnTo>
                    <a:pt x="485723" y="1594371"/>
                  </a:lnTo>
                  <a:lnTo>
                    <a:pt x="529065" y="2353595"/>
                  </a:lnTo>
                  <a:lnTo>
                    <a:pt x="570912" y="1518448"/>
                  </a:lnTo>
                  <a:lnTo>
                    <a:pt x="629199" y="623648"/>
                  </a:lnTo>
                  <a:lnTo>
                    <a:pt x="674035" y="1084606"/>
                  </a:lnTo>
                  <a:lnTo>
                    <a:pt x="721860" y="542303"/>
                  </a:lnTo>
                  <a:lnTo>
                    <a:pt x="762960" y="1355758"/>
                  </a:lnTo>
                  <a:lnTo>
                    <a:pt x="800323" y="1626909"/>
                  </a:lnTo>
                  <a:lnTo>
                    <a:pt x="846654" y="1898061"/>
                  </a:lnTo>
                  <a:lnTo>
                    <a:pt x="896721" y="1355758"/>
                  </a:lnTo>
                  <a:lnTo>
                    <a:pt x="936326" y="1382873"/>
                  </a:lnTo>
                  <a:lnTo>
                    <a:pt x="978173" y="0"/>
                  </a:lnTo>
                  <a:lnTo>
                    <a:pt x="1018525" y="2277673"/>
                  </a:lnTo>
                  <a:lnTo>
                    <a:pt x="1086527" y="1355758"/>
                  </a:lnTo>
                  <a:lnTo>
                    <a:pt x="1131363" y="1599794"/>
                  </a:lnTo>
                  <a:lnTo>
                    <a:pt x="1167232" y="1762485"/>
                  </a:lnTo>
                  <a:lnTo>
                    <a:pt x="1218046" y="1681139"/>
                  </a:lnTo>
                  <a:lnTo>
                    <a:pt x="1267365" y="1355758"/>
                  </a:lnTo>
                  <a:lnTo>
                    <a:pt x="1302487" y="813454"/>
                  </a:lnTo>
                  <a:lnTo>
                    <a:pt x="1350312" y="2196327"/>
                  </a:lnTo>
                  <a:lnTo>
                    <a:pt x="1402621" y="2955552"/>
                  </a:lnTo>
                  <a:lnTo>
                    <a:pt x="1438490" y="3064013"/>
                  </a:lnTo>
                  <a:lnTo>
                    <a:pt x="1490051" y="3091128"/>
                  </a:lnTo>
                  <a:lnTo>
                    <a:pt x="1528909" y="2684400"/>
                  </a:lnTo>
                  <a:lnTo>
                    <a:pt x="1575987" y="3175185"/>
                  </a:lnTo>
                  <a:lnTo>
                    <a:pt x="1623065" y="3416510"/>
                  </a:lnTo>
                  <a:lnTo>
                    <a:pt x="1670143" y="2697958"/>
                  </a:lnTo>
                  <a:lnTo>
                    <a:pt x="1725440" y="1824850"/>
                  </a:lnTo>
                  <a:lnTo>
                    <a:pt x="1773266" y="1220182"/>
                  </a:lnTo>
                  <a:lnTo>
                    <a:pt x="1811376" y="1418122"/>
                  </a:lnTo>
                  <a:lnTo>
                    <a:pt x="1845751" y="2684400"/>
                  </a:lnTo>
                  <a:lnTo>
                    <a:pt x="1905532" y="813454"/>
                  </a:lnTo>
                  <a:lnTo>
                    <a:pt x="1942148" y="3362279"/>
                  </a:lnTo>
                  <a:lnTo>
                    <a:pt x="1983995" y="542303"/>
                  </a:lnTo>
                  <a:lnTo>
                    <a:pt x="2040787" y="813454"/>
                  </a:lnTo>
                  <a:lnTo>
                    <a:pt x="2086371" y="1084606"/>
                  </a:lnTo>
                  <a:lnTo>
                    <a:pt x="2125229" y="1789600"/>
                  </a:lnTo>
                  <a:lnTo>
                    <a:pt x="2165581" y="1355758"/>
                  </a:lnTo>
                  <a:lnTo>
                    <a:pt x="2208923" y="1084606"/>
                  </a:lnTo>
                  <a:lnTo>
                    <a:pt x="2253759" y="813454"/>
                  </a:lnTo>
                  <a:lnTo>
                    <a:pt x="2308309" y="1355758"/>
                  </a:lnTo>
                  <a:lnTo>
                    <a:pt x="2348662" y="1355758"/>
                  </a:lnTo>
                  <a:lnTo>
                    <a:pt x="2400223" y="1843830"/>
                  </a:lnTo>
                  <a:lnTo>
                    <a:pt x="2449543" y="2359018"/>
                  </a:lnTo>
                  <a:lnTo>
                    <a:pt x="2489895" y="271151"/>
                  </a:lnTo>
                  <a:lnTo>
                    <a:pt x="2537720" y="813454"/>
                  </a:lnTo>
                  <a:lnTo>
                    <a:pt x="2590029" y="1084606"/>
                  </a:lnTo>
                  <a:lnTo>
                    <a:pt x="2622162" y="1409988"/>
                  </a:lnTo>
                  <a:lnTo>
                    <a:pt x="2662514" y="1084606"/>
                  </a:lnTo>
                  <a:lnTo>
                    <a:pt x="2726032" y="2847091"/>
                  </a:lnTo>
                  <a:lnTo>
                    <a:pt x="2726779" y="2738631"/>
                  </a:lnTo>
                  <a:lnTo>
                    <a:pt x="2757417" y="2033637"/>
                  </a:lnTo>
                  <a:lnTo>
                    <a:pt x="2797770" y="1735370"/>
                  </a:lnTo>
                  <a:lnTo>
                    <a:pt x="2850826" y="1979406"/>
                  </a:lnTo>
                  <a:lnTo>
                    <a:pt x="2893420" y="1789600"/>
                  </a:lnTo>
                  <a:lnTo>
                    <a:pt x="2956190" y="2169212"/>
                  </a:lnTo>
                  <a:lnTo>
                    <a:pt x="2987576" y="2792861"/>
                  </a:lnTo>
                  <a:lnTo>
                    <a:pt x="3040632" y="2087867"/>
                  </a:lnTo>
                  <a:lnTo>
                    <a:pt x="3075753" y="2196327"/>
                  </a:lnTo>
                  <a:lnTo>
                    <a:pt x="3119095" y="2087867"/>
                  </a:lnTo>
                  <a:lnTo>
                    <a:pt x="3169909" y="2033637"/>
                  </a:lnTo>
                  <a:lnTo>
                    <a:pt x="3216239" y="1762485"/>
                  </a:lnTo>
                  <a:lnTo>
                    <a:pt x="3260328" y="2765746"/>
                  </a:lnTo>
                  <a:lnTo>
                    <a:pt x="3305912" y="3091128"/>
                  </a:lnTo>
                  <a:lnTo>
                    <a:pt x="3343275" y="2196327"/>
                  </a:lnTo>
                  <a:lnTo>
                    <a:pt x="3400815" y="1409988"/>
                  </a:lnTo>
                  <a:lnTo>
                    <a:pt x="3447892" y="1816715"/>
                  </a:lnTo>
                  <a:lnTo>
                    <a:pt x="3480025" y="2331903"/>
                  </a:lnTo>
                  <a:lnTo>
                    <a:pt x="3531586" y="1762485"/>
                  </a:lnTo>
                  <a:lnTo>
                    <a:pt x="3573433" y="2277673"/>
                  </a:lnTo>
                  <a:lnTo>
                    <a:pt x="3620511" y="1355758"/>
                  </a:lnTo>
                  <a:lnTo>
                    <a:pt x="3662358" y="1084606"/>
                  </a:lnTo>
                  <a:lnTo>
                    <a:pt x="3709436" y="813454"/>
                  </a:lnTo>
                  <a:lnTo>
                    <a:pt x="3755767" y="813454"/>
                  </a:lnTo>
                  <a:lnTo>
                    <a:pt x="3803592" y="2548825"/>
                  </a:lnTo>
                  <a:lnTo>
                    <a:pt x="3845439" y="813454"/>
                  </a:lnTo>
                  <a:lnTo>
                    <a:pt x="3897000" y="813454"/>
                  </a:lnTo>
                  <a:lnTo>
                    <a:pt x="3944825" y="813454"/>
                  </a:lnTo>
                  <a:lnTo>
                    <a:pt x="3982189" y="813454"/>
                  </a:lnTo>
                  <a:lnTo>
                    <a:pt x="4033750" y="542303"/>
                  </a:lnTo>
                  <a:lnTo>
                    <a:pt x="4085312" y="542303"/>
                  </a:lnTo>
                  <a:lnTo>
                    <a:pt x="4118191" y="542303"/>
                  </a:lnTo>
                  <a:lnTo>
                    <a:pt x="4163775" y="1409988"/>
                  </a:lnTo>
                  <a:lnTo>
                    <a:pt x="4222062" y="1762485"/>
                  </a:lnTo>
                  <a:lnTo>
                    <a:pt x="4273623" y="813454"/>
                  </a:lnTo>
                  <a:lnTo>
                    <a:pt x="4310987" y="813454"/>
                  </a:lnTo>
                  <a:lnTo>
                    <a:pt x="4358812" y="2575940"/>
                  </a:lnTo>
                  <a:lnTo>
                    <a:pt x="4399164" y="1789600"/>
                  </a:lnTo>
                  <a:lnTo>
                    <a:pt x="4441011" y="1681139"/>
                  </a:lnTo>
                  <a:lnTo>
                    <a:pt x="4493320" y="1545564"/>
                  </a:lnTo>
                  <a:lnTo>
                    <a:pt x="4530683" y="1789600"/>
                  </a:lnTo>
                  <a:lnTo>
                    <a:pt x="4577761" y="813454"/>
                  </a:lnTo>
                  <a:lnTo>
                    <a:pt x="4624839" y="1735370"/>
                  </a:lnTo>
                  <a:lnTo>
                    <a:pt x="4675653" y="2304788"/>
                  </a:lnTo>
                  <a:lnTo>
                    <a:pt x="4724973" y="271151"/>
                  </a:lnTo>
                  <a:lnTo>
                    <a:pt x="4754116" y="0"/>
                  </a:lnTo>
                  <a:lnTo>
                    <a:pt x="4807920" y="0"/>
                  </a:lnTo>
                  <a:lnTo>
                    <a:pt x="4849019" y="271151"/>
                  </a:lnTo>
                  <a:lnTo>
                    <a:pt x="4897592" y="1979406"/>
                  </a:lnTo>
                  <a:lnTo>
                    <a:pt x="4939439" y="542303"/>
                  </a:lnTo>
                  <a:lnTo>
                    <a:pt x="4987264" y="813454"/>
                  </a:lnTo>
                  <a:lnTo>
                    <a:pt x="5028363" y="813454"/>
                  </a:lnTo>
                  <a:lnTo>
                    <a:pt x="5079925" y="1084606"/>
                  </a:lnTo>
                  <a:lnTo>
                    <a:pt x="5128497" y="1084606"/>
                  </a:lnTo>
                  <a:lnTo>
                    <a:pt x="5168850" y="813454"/>
                  </a:lnTo>
                  <a:lnTo>
                    <a:pt x="5219664" y="1084606"/>
                  </a:lnTo>
                  <a:lnTo>
                    <a:pt x="5259269" y="271151"/>
                  </a:lnTo>
                  <a:lnTo>
                    <a:pt x="5310083" y="542303"/>
                  </a:lnTo>
                  <a:lnTo>
                    <a:pt x="5347447" y="271151"/>
                  </a:lnTo>
                  <a:lnTo>
                    <a:pt x="5410217" y="271151"/>
                  </a:lnTo>
                  <a:lnTo>
                    <a:pt x="5445339" y="2548825"/>
                  </a:lnTo>
                  <a:lnTo>
                    <a:pt x="5488680" y="2331903"/>
                  </a:lnTo>
                  <a:lnTo>
                    <a:pt x="5539495" y="813454"/>
                  </a:lnTo>
                  <a:lnTo>
                    <a:pt x="5582089" y="1084606"/>
                  </a:lnTo>
                  <a:lnTo>
                    <a:pt x="5630661" y="1464218"/>
                  </a:lnTo>
                  <a:lnTo>
                    <a:pt x="5675497" y="1409988"/>
                  </a:lnTo>
                  <a:lnTo>
                    <a:pt x="5718092" y="1681139"/>
                  </a:lnTo>
                  <a:lnTo>
                    <a:pt x="5770400" y="3036897"/>
                  </a:lnTo>
                  <a:lnTo>
                    <a:pt x="5811500" y="3335164"/>
                  </a:lnTo>
                  <a:lnTo>
                    <a:pt x="5858578" y="3226704"/>
                  </a:lnTo>
                  <a:lnTo>
                    <a:pt x="5901172" y="3470740"/>
                  </a:lnTo>
                  <a:lnTo>
                    <a:pt x="5947503" y="3606316"/>
                  </a:lnTo>
                  <a:lnTo>
                    <a:pt x="6036428" y="3280934"/>
                  </a:lnTo>
                  <a:lnTo>
                    <a:pt x="6083505" y="3308049"/>
                  </a:lnTo>
                  <a:lnTo>
                    <a:pt x="6126847" y="3416510"/>
                  </a:lnTo>
                  <a:lnTo>
                    <a:pt x="6167947" y="3253819"/>
                  </a:lnTo>
                  <a:lnTo>
                    <a:pt x="6220255" y="184383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073038" y="872945"/>
              <a:ext cx="6842281" cy="396694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073038" y="872945"/>
              <a:ext cx="0" cy="3966947"/>
            </a:xfrm>
            <a:custGeom>
              <a:avLst/>
              <a:pathLst>
                <a:path w="0" h="3966947">
                  <a:moveTo>
                    <a:pt x="0" y="39669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869145" y="3988551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69145" y="2903945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98514" y="1819338"/>
              <a:ext cx="211894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1038244" y="4035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38244" y="2951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38244" y="1866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73038" y="4839893"/>
              <a:ext cx="6842281" cy="0"/>
            </a:xfrm>
            <a:custGeom>
              <a:avLst/>
              <a:pathLst>
                <a:path w="6842281" h="0">
                  <a:moveTo>
                    <a:pt x="0" y="0"/>
                  </a:moveTo>
                  <a:lnTo>
                    <a:pt x="68422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611967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158220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703726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249978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795484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341736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887242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433494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79000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525252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070758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617010" y="48398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1470705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016957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562463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108715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654221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200473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745979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292232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837737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6383990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6929495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475748" y="491396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074908" y="5025690"/>
              <a:ext cx="838541" cy="129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Date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-66840" y="2790866"/>
              <a:ext cx="141241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Concentration (mg/L)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4008791" y="5323531"/>
              <a:ext cx="97077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4147969" y="539312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212545" y="545769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69915" y="55028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4437014" y="5454293"/>
              <a:ext cx="47296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Chloride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3561273" y="5682165"/>
              <a:ext cx="186581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3700451" y="575175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765027" y="58163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426133" y="575175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90709" y="581633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989496" y="5814540"/>
              <a:ext cx="36704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Detect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715178" y="5814540"/>
              <a:ext cx="64231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Non-Detect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291028" y="661746"/>
              <a:ext cx="406300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MW-1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813388" y="447719"/>
              <a:ext cx="336158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Groundwater Concentration Trends – Chloride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2022-07-21T22:05:26Z</dcterms:modified>
  <cp:category/>
</cp:coreProperties>
</file>