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mp4" ContentType="video/unknown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16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797B-0668-A94C-AD01-355C0C7F7D64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817-E25F-3646-A987-A2C1A6F9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5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797B-0668-A94C-AD01-355C0C7F7D64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817-E25F-3646-A987-A2C1A6F9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3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797B-0668-A94C-AD01-355C0C7F7D64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817-E25F-3646-A987-A2C1A6F9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797B-0668-A94C-AD01-355C0C7F7D64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817-E25F-3646-A987-A2C1A6F9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5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797B-0668-A94C-AD01-355C0C7F7D64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817-E25F-3646-A987-A2C1A6F9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3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797B-0668-A94C-AD01-355C0C7F7D64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817-E25F-3646-A987-A2C1A6F9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797B-0668-A94C-AD01-355C0C7F7D64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817-E25F-3646-A987-A2C1A6F9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8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797B-0668-A94C-AD01-355C0C7F7D64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817-E25F-3646-A987-A2C1A6F9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3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797B-0668-A94C-AD01-355C0C7F7D64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817-E25F-3646-A987-A2C1A6F9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2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797B-0668-A94C-AD01-355C0C7F7D64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817-E25F-3646-A987-A2C1A6F9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5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797B-0668-A94C-AD01-355C0C7F7D64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817-E25F-3646-A987-A2C1A6F9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2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797B-0668-A94C-AD01-355C0C7F7D64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1817-E25F-3646-A987-A2C1A6F9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Numbers and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2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9033"/>
            <a:ext cx="7772400" cy="923528"/>
          </a:xfrm>
        </p:spPr>
        <p:txBody>
          <a:bodyPr/>
          <a:lstStyle/>
          <a:p>
            <a:r>
              <a:rPr lang="en-US" dirty="0" err="1" smtClean="0"/>
              <a:t>Fabrice’s</a:t>
            </a:r>
            <a:r>
              <a:rPr lang="en-US" dirty="0" smtClean="0"/>
              <a:t> next tattoo (EEG)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34496"/>
          <a:stretch/>
        </p:blipFill>
        <p:spPr>
          <a:xfrm>
            <a:off x="204830" y="1024092"/>
            <a:ext cx="8790890" cy="55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5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9033"/>
            <a:ext cx="7772400" cy="923528"/>
          </a:xfrm>
        </p:spPr>
        <p:txBody>
          <a:bodyPr/>
          <a:lstStyle/>
          <a:p>
            <a:r>
              <a:rPr lang="en-US" dirty="0" smtClean="0"/>
              <a:t>Hannah’s </a:t>
            </a:r>
            <a:r>
              <a:rPr lang="en-US" dirty="0" smtClean="0"/>
              <a:t>matching tattoo (NN)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8428" y="1390293"/>
            <a:ext cx="780213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“is input A &gt; input B?”. Both inputs passed into network simultaneously.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Sequential trial structure, input A on trial t becomes input B on trial t+1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24 </a:t>
            </a:r>
            <a:r>
              <a:rPr lang="en-US" sz="1600" dirty="0" err="1" smtClean="0"/>
              <a:t>pseudorandomly</a:t>
            </a:r>
            <a:r>
              <a:rPr lang="en-US" sz="1600" dirty="0" smtClean="0"/>
              <a:t> ordered blocks across 3 contexts (8 blocks each)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Context explicitly labeled as a separate one-hot input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Magnitude lines are clear and parallel-</a:t>
            </a:r>
            <a:r>
              <a:rPr lang="en-US" sz="1600" i="1" dirty="0" smtClean="0"/>
              <a:t>looking</a:t>
            </a:r>
            <a:r>
              <a:rPr lang="en-US" sz="1600" dirty="0" smtClean="0"/>
              <a:t> across contexts, but separated by context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The higher range context has a longer-</a:t>
            </a:r>
            <a:r>
              <a:rPr lang="en-US" sz="1600" i="1" dirty="0" smtClean="0"/>
              <a:t>looking</a:t>
            </a:r>
            <a:r>
              <a:rPr lang="en-US" sz="1600" dirty="0" smtClean="0"/>
              <a:t> magnitude line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8385" y="6365706"/>
            <a:ext cx="93076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Averaging hidden unit activations over input B (previously shown number), labeling by input A</a:t>
            </a:r>
            <a:endParaRPr lang="en-US" sz="1600" dirty="0"/>
          </a:p>
        </p:txBody>
      </p:sp>
      <p:pic>
        <p:nvPicPr>
          <p:cNvPr id="8" name="Picture 7" descr="3MDS60_meanJudgement__blocked_sequential_numerosit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2620"/>
            <a:ext cx="9144000" cy="28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9033"/>
            <a:ext cx="7772400" cy="923528"/>
          </a:xfrm>
        </p:spPr>
        <p:txBody>
          <a:bodyPr/>
          <a:lstStyle/>
          <a:p>
            <a:r>
              <a:rPr lang="en-US" dirty="0" smtClean="0"/>
              <a:t>Hannah’s </a:t>
            </a:r>
            <a:r>
              <a:rPr lang="en-US" dirty="0" smtClean="0"/>
              <a:t>matching tattoo (NN)</a:t>
            </a:r>
            <a:endParaRPr lang="en-US" dirty="0"/>
          </a:p>
        </p:txBody>
      </p:sp>
      <p:pic>
        <p:nvPicPr>
          <p:cNvPr id="3" name="MDS_3Danimation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8662" y="1433732"/>
            <a:ext cx="6583652" cy="493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7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9033"/>
            <a:ext cx="7772400" cy="923528"/>
          </a:xfrm>
        </p:spPr>
        <p:txBody>
          <a:bodyPr/>
          <a:lstStyle/>
          <a:p>
            <a:r>
              <a:rPr lang="en-US" dirty="0" smtClean="0"/>
              <a:t>Hannah’s </a:t>
            </a:r>
            <a:r>
              <a:rPr lang="en-US" dirty="0" smtClean="0"/>
              <a:t>matching tattoo (NN)</a:t>
            </a:r>
            <a:endParaRPr lang="en-US" dirty="0"/>
          </a:p>
        </p:txBody>
      </p:sp>
      <p:pic>
        <p:nvPicPr>
          <p:cNvPr id="3" name="Picture 2" descr="RDM__blocked_sequential_context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8"/>
          <a:stretch/>
        </p:blipFill>
        <p:spPr>
          <a:xfrm>
            <a:off x="1911094" y="2324238"/>
            <a:ext cx="4999701" cy="405363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734805" y="2743744"/>
            <a:ext cx="222250" cy="3179535"/>
            <a:chOff x="1322917" y="2783417"/>
            <a:chExt cx="222250" cy="3090335"/>
          </a:xfrm>
        </p:grpSpPr>
        <p:sp>
          <p:nvSpPr>
            <p:cNvPr id="4" name="Rectangle 3"/>
            <p:cNvSpPr/>
            <p:nvPr/>
          </p:nvSpPr>
          <p:spPr>
            <a:xfrm>
              <a:off x="1322917" y="2783417"/>
              <a:ext cx="222250" cy="1365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917" y="4138084"/>
              <a:ext cx="222250" cy="867834"/>
            </a:xfrm>
            <a:prstGeom prst="rect">
              <a:avLst/>
            </a:prstGeom>
            <a:solidFill>
              <a:srgbClr val="FFE12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22917" y="5005918"/>
              <a:ext cx="222250" cy="8678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 flipH="1">
            <a:off x="4157978" y="4887983"/>
            <a:ext cx="222737" cy="3202520"/>
            <a:chOff x="7377793" y="2657626"/>
            <a:chExt cx="222250" cy="3090335"/>
          </a:xfrm>
        </p:grpSpPr>
        <p:sp>
          <p:nvSpPr>
            <p:cNvPr id="11" name="Rectangle 10"/>
            <p:cNvSpPr/>
            <p:nvPr/>
          </p:nvSpPr>
          <p:spPr>
            <a:xfrm>
              <a:off x="7377793" y="2657626"/>
              <a:ext cx="222250" cy="1365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77793" y="4012293"/>
              <a:ext cx="222250" cy="867834"/>
            </a:xfrm>
            <a:prstGeom prst="rect">
              <a:avLst/>
            </a:prstGeom>
            <a:solidFill>
              <a:srgbClr val="FFE12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77793" y="4880127"/>
              <a:ext cx="222250" cy="8678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62503" y="1440656"/>
            <a:ext cx="8015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Also looks to me like absolute magnitude coding</a:t>
            </a:r>
            <a:r>
              <a:rPr lang="en-GB" sz="2000" dirty="0"/>
              <a:t> </a:t>
            </a:r>
            <a:r>
              <a:rPr lang="en-GB" sz="2000" dirty="0" smtClean="0"/>
              <a:t>to me</a:t>
            </a:r>
          </a:p>
          <a:p>
            <a:pPr algn="ctr"/>
            <a:r>
              <a:rPr lang="en-GB" sz="2000" dirty="0" smtClean="0"/>
              <a:t>(see position of pale diagonals)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9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9033"/>
            <a:ext cx="7772400" cy="923528"/>
          </a:xfrm>
        </p:spPr>
        <p:txBody>
          <a:bodyPr/>
          <a:lstStyle/>
          <a:p>
            <a:r>
              <a:rPr lang="en-US" dirty="0" smtClean="0"/>
              <a:t>Hannah’s </a:t>
            </a:r>
            <a:r>
              <a:rPr lang="en-US" dirty="0" smtClean="0"/>
              <a:t>matching tattoo (NN)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3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149</Words>
  <Application>Microsoft Macintosh PowerPoint</Application>
  <PresentationFormat>On-screen Show (4:3)</PresentationFormat>
  <Paragraphs>15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Numbers and concepts</vt:lpstr>
      <vt:lpstr>Fabrice’s next tattoo (EEG)</vt:lpstr>
      <vt:lpstr>Hannah’s matching tattoo (NN)</vt:lpstr>
      <vt:lpstr>Hannah’s matching tattoo (NN)</vt:lpstr>
      <vt:lpstr>Hannah’s matching tattoo (NN)</vt:lpstr>
      <vt:lpstr>Hannah’s matching tattoo (NN)</vt:lpstr>
    </vt:vector>
  </TitlesOfParts>
  <Company>University of Cambridge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and concepts</dc:title>
  <dc:creator>Hannah Sheahan</dc:creator>
  <cp:lastModifiedBy>Hannah Sheahan</cp:lastModifiedBy>
  <cp:revision>15</cp:revision>
  <dcterms:created xsi:type="dcterms:W3CDTF">2019-12-14T15:56:20Z</dcterms:created>
  <dcterms:modified xsi:type="dcterms:W3CDTF">2019-12-14T22:41:56Z</dcterms:modified>
</cp:coreProperties>
</file>