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8E3E-27EE-5541-85A8-1AD2A9E231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ADFE-6B57-364D-A5E1-83D0A76A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does context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0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53498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Context is not strictly necessary for solving the “is A &gt; B?” problem. </a:t>
            </a:r>
          </a:p>
          <a:p>
            <a:pPr algn="ctr"/>
            <a:r>
              <a:rPr lang="en-US" dirty="0" smtClean="0"/>
              <a:t>But when we provide context as an input, the NN seems to represent it. 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Does </a:t>
            </a:r>
            <a:r>
              <a:rPr lang="en-US" sz="2400" dirty="0"/>
              <a:t>context </a:t>
            </a:r>
            <a:r>
              <a:rPr lang="en-US" sz="2400" dirty="0" smtClean="0"/>
              <a:t>actually help a network </a:t>
            </a:r>
            <a:r>
              <a:rPr lang="en-US" sz="2400" dirty="0"/>
              <a:t>to solve this problem</a:t>
            </a:r>
            <a:r>
              <a:rPr lang="en-US" sz="2400" dirty="0" smtClean="0"/>
              <a:t>?</a:t>
            </a:r>
          </a:p>
          <a:p>
            <a:pPr algn="ctr"/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274" y="138088"/>
            <a:ext cx="90593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does context actually do?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13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_training_comparis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36" y="2617982"/>
            <a:ext cx="5576498" cy="418539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457200" y="1353498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Context is not strictly necessary for solving the “is A &gt; B?” problem. </a:t>
            </a:r>
          </a:p>
          <a:p>
            <a:pPr algn="ctr"/>
            <a:r>
              <a:rPr lang="en-US" dirty="0" smtClean="0"/>
              <a:t>But when we provide context as an input, the NN seems to represent it. 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Does </a:t>
            </a:r>
            <a:r>
              <a:rPr lang="en-US" sz="2400" dirty="0"/>
              <a:t>context </a:t>
            </a:r>
            <a:r>
              <a:rPr lang="en-US" sz="2400" dirty="0" smtClean="0"/>
              <a:t>actually help a network </a:t>
            </a:r>
            <a:r>
              <a:rPr lang="en-US" sz="2400" dirty="0"/>
              <a:t>to solve this problem</a:t>
            </a:r>
            <a:r>
              <a:rPr lang="en-US" sz="2400" dirty="0" smtClean="0"/>
              <a:t>?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Yes, network learns faster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02778" y="4425447"/>
            <a:ext cx="2356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Note:</a:t>
            </a:r>
          </a:p>
          <a:p>
            <a:pPr algn="ctr"/>
            <a:r>
              <a:rPr lang="en-US" sz="1200" dirty="0" smtClean="0"/>
              <a:t> I randomly generated/ shuffled the context labels instead of choosing a single static context, to make sure  there were similar amounts of variability across inputs for the two training conditions.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Plot shows mean +- </a:t>
            </a:r>
            <a:r>
              <a:rPr lang="en-US" sz="1200" dirty="0" err="1" smtClean="0"/>
              <a:t>sem</a:t>
            </a:r>
            <a:r>
              <a:rPr lang="en-US" sz="1200" dirty="0" smtClean="0"/>
              <a:t> across 30 runs of each training </a:t>
            </a:r>
            <a:r>
              <a:rPr lang="en-US" sz="1200" dirty="0" smtClean="0"/>
              <a:t>condition, with random weight </a:t>
            </a:r>
            <a:r>
              <a:rPr lang="en-US" sz="1200" dirty="0" err="1" smtClean="0"/>
              <a:t>initialisations</a:t>
            </a:r>
            <a:r>
              <a:rPr lang="en-US" sz="1200" dirty="0" smtClean="0"/>
              <a:t>.</a:t>
            </a:r>
            <a:endParaRPr lang="en-US" sz="1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274" y="138088"/>
            <a:ext cx="90593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does context actually do?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351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046785"/>
            <a:ext cx="8459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Once trained, is </a:t>
            </a:r>
            <a:r>
              <a:rPr lang="en-US" sz="2000" dirty="0"/>
              <a:t>context represented </a:t>
            </a:r>
            <a:r>
              <a:rPr lang="en-US" sz="2000" dirty="0" smtClean="0"/>
              <a:t>because it </a:t>
            </a:r>
            <a:r>
              <a:rPr lang="en-US" sz="2000" dirty="0"/>
              <a:t>is </a:t>
            </a:r>
            <a:r>
              <a:rPr lang="en-US" sz="2000" dirty="0" smtClean="0"/>
              <a:t>actually useful to represent, or because the network can’t be bothered to get rid of it?</a:t>
            </a:r>
          </a:p>
          <a:p>
            <a:pPr algn="ctr"/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274" y="138088"/>
            <a:ext cx="90593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does context actually do?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052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046785"/>
            <a:ext cx="8459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Once trained, is </a:t>
            </a:r>
            <a:r>
              <a:rPr lang="en-US" sz="2000" dirty="0"/>
              <a:t>context represented </a:t>
            </a:r>
            <a:r>
              <a:rPr lang="en-US" sz="2000" dirty="0" smtClean="0"/>
              <a:t>because it </a:t>
            </a:r>
            <a:r>
              <a:rPr lang="en-US" sz="2000" dirty="0"/>
              <a:t>is </a:t>
            </a:r>
            <a:r>
              <a:rPr lang="en-US" sz="2000" dirty="0" smtClean="0"/>
              <a:t>actually useful to represent, or because the network can’t be bothered to get rid of it?</a:t>
            </a:r>
          </a:p>
          <a:p>
            <a:pPr algn="ctr"/>
            <a:endParaRPr lang="en-US" sz="2000" dirty="0"/>
          </a:p>
        </p:txBody>
      </p:sp>
      <p:pic>
        <p:nvPicPr>
          <p:cNvPr id="7" name="Picture 6" descr="RDM_recurrent_blocked_sequential_nocontextlabel_outcomes0.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2" b="10354"/>
          <a:stretch/>
        </p:blipFill>
        <p:spPr>
          <a:xfrm>
            <a:off x="5589449" y="4154074"/>
            <a:ext cx="2703689" cy="2424994"/>
          </a:xfrm>
          <a:prstGeom prst="rect">
            <a:avLst/>
          </a:prstGeom>
        </p:spPr>
      </p:pic>
      <p:pic>
        <p:nvPicPr>
          <p:cNvPr id="8" name="Picture 7" descr="RDM_recurrent_blocked_sequential_contextlabelled_outcomes0.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/>
          <a:stretch/>
        </p:blipFill>
        <p:spPr>
          <a:xfrm>
            <a:off x="673139" y="4125852"/>
            <a:ext cx="3225800" cy="2705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583" y="3796103"/>
            <a:ext cx="329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Trained on correct context-labels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4016" y="3820869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Trained on </a:t>
            </a:r>
            <a:r>
              <a:rPr lang="en-US" dirty="0" smtClean="0"/>
              <a:t>random </a:t>
            </a:r>
            <a:r>
              <a:rPr lang="en-US" dirty="0"/>
              <a:t>context-labels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425646" y="4361914"/>
            <a:ext cx="126138" cy="2217154"/>
            <a:chOff x="1322917" y="2783417"/>
            <a:chExt cx="222250" cy="3090335"/>
          </a:xfrm>
        </p:grpSpPr>
        <p:sp>
          <p:nvSpPr>
            <p:cNvPr id="13" name="Rectangle 12"/>
            <p:cNvSpPr/>
            <p:nvPr/>
          </p:nvSpPr>
          <p:spPr>
            <a:xfrm>
              <a:off x="1322917" y="2783417"/>
              <a:ext cx="222250" cy="1365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2917" y="4138084"/>
              <a:ext cx="222250" cy="867834"/>
            </a:xfrm>
            <a:prstGeom prst="rect">
              <a:avLst/>
            </a:prstGeom>
            <a:solidFill>
              <a:srgbClr val="FFE12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2917" y="5005918"/>
              <a:ext cx="222250" cy="8678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flipH="1">
            <a:off x="4969228" y="4430027"/>
            <a:ext cx="126137" cy="71216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4969229" y="5147932"/>
            <a:ext cx="126136" cy="681846"/>
          </a:xfrm>
          <a:prstGeom prst="rect">
            <a:avLst/>
          </a:prstGeom>
          <a:solidFill>
            <a:srgbClr val="FFE12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4969229" y="5834136"/>
            <a:ext cx="126136" cy="7332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15978" y="2493393"/>
            <a:ext cx="5782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Between-</a:t>
            </a:r>
            <a:r>
              <a:rPr lang="en-US" dirty="0">
                <a:solidFill>
                  <a:srgbClr val="0000FF"/>
                </a:solidFill>
              </a:rPr>
              <a:t>context distances </a:t>
            </a:r>
            <a:r>
              <a:rPr lang="en-US" dirty="0" smtClean="0">
                <a:solidFill>
                  <a:srgbClr val="0000FF"/>
                </a:solidFill>
              </a:rPr>
              <a:t>MAY still </a:t>
            </a:r>
            <a:r>
              <a:rPr lang="en-US" dirty="0">
                <a:solidFill>
                  <a:srgbClr val="0000FF"/>
                </a:solidFill>
              </a:rPr>
              <a:t>be </a:t>
            </a:r>
            <a:r>
              <a:rPr lang="en-US" dirty="0" smtClean="0">
                <a:solidFill>
                  <a:srgbClr val="0000FF"/>
                </a:solidFill>
              </a:rPr>
              <a:t>greater </a:t>
            </a:r>
            <a:r>
              <a:rPr lang="en-US" dirty="0" err="1" smtClean="0">
                <a:solidFill>
                  <a:srgbClr val="0000FF"/>
                </a:solidFill>
              </a:rPr>
              <a:t>vs</a:t>
            </a:r>
            <a:r>
              <a:rPr lang="en-US" dirty="0" smtClean="0">
                <a:solidFill>
                  <a:srgbClr val="0000FF"/>
                </a:solidFill>
              </a:rPr>
              <a:t> within-context distances, than </a:t>
            </a:r>
            <a:r>
              <a:rPr lang="en-US" dirty="0">
                <a:solidFill>
                  <a:srgbClr val="0000FF"/>
                </a:solidFill>
              </a:rPr>
              <a:t>in the </a:t>
            </a:r>
            <a:r>
              <a:rPr lang="en-US" dirty="0" smtClean="0">
                <a:solidFill>
                  <a:srgbClr val="0000FF"/>
                </a:solidFill>
              </a:rPr>
              <a:t>correct context-</a:t>
            </a:r>
            <a:r>
              <a:rPr lang="en-US" dirty="0" err="1" smtClean="0">
                <a:solidFill>
                  <a:srgbClr val="0000FF"/>
                </a:solidFill>
              </a:rPr>
              <a:t>labelled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network</a:t>
            </a:r>
            <a:r>
              <a:rPr lang="en-US" dirty="0" smtClean="0">
                <a:solidFill>
                  <a:srgbClr val="0000FF"/>
                </a:solidFill>
              </a:rPr>
              <a:t>. Don’t know yet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274" y="138088"/>
            <a:ext cx="90593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does context actually do?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73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MDS60_meanJudgement_recurrent_blocked_sequential_nocontextlabel_numerosity_contexts0.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921"/>
            <a:ext cx="9144000" cy="29153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046785"/>
            <a:ext cx="84590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Once trained, is </a:t>
            </a:r>
            <a:r>
              <a:rPr lang="en-US" sz="2000" dirty="0"/>
              <a:t>context represented </a:t>
            </a:r>
            <a:r>
              <a:rPr lang="en-US" sz="2000" dirty="0" smtClean="0"/>
              <a:t>because it </a:t>
            </a:r>
            <a:r>
              <a:rPr lang="en-US" sz="2000" dirty="0"/>
              <a:t>is </a:t>
            </a:r>
            <a:r>
              <a:rPr lang="en-US" sz="2000" dirty="0" smtClean="0"/>
              <a:t>actually useful to represent, or because the network can’t be bothered to get rid of it?</a:t>
            </a:r>
          </a:p>
          <a:p>
            <a:pPr algn="ctr"/>
            <a:endParaRPr lang="en-US" sz="2000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There’s still a context-label split in representations, even when those context markers are arbitrary and don</a:t>
            </a:r>
            <a:r>
              <a:rPr lang="mr-IN" dirty="0">
                <a:solidFill>
                  <a:srgbClr val="0000FF"/>
                </a:solidFill>
              </a:rPr>
              <a:t>’</a:t>
            </a:r>
            <a:r>
              <a:rPr lang="en-US" dirty="0">
                <a:solidFill>
                  <a:srgbClr val="0000FF"/>
                </a:solidFill>
              </a:rPr>
              <a:t>t reflect the range of values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Network is lazy</a:t>
            </a:r>
            <a:endParaRPr lang="en-US" sz="2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274" y="138088"/>
            <a:ext cx="90593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does context actually do?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553282" y="2862725"/>
            <a:ext cx="35907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*but </a:t>
            </a:r>
            <a:r>
              <a:rPr lang="en-US" sz="1400" dirty="0">
                <a:solidFill>
                  <a:srgbClr val="000000"/>
                </a:solidFill>
              </a:rPr>
              <a:t>between-context distances MAY still be greater </a:t>
            </a:r>
            <a:r>
              <a:rPr lang="en-US" sz="1400" dirty="0" err="1">
                <a:solidFill>
                  <a:srgbClr val="000000"/>
                </a:solidFill>
              </a:rPr>
              <a:t>vs</a:t>
            </a:r>
            <a:r>
              <a:rPr lang="en-US" sz="1400" dirty="0">
                <a:solidFill>
                  <a:srgbClr val="000000"/>
                </a:solidFill>
              </a:rPr>
              <a:t> within-context distances, than in the correct context-</a:t>
            </a:r>
            <a:r>
              <a:rPr lang="en-US" sz="1400" dirty="0" err="1">
                <a:solidFill>
                  <a:srgbClr val="000000"/>
                </a:solidFill>
              </a:rPr>
              <a:t>labelled</a:t>
            </a:r>
            <a:r>
              <a:rPr lang="en-US" sz="1400" dirty="0">
                <a:solidFill>
                  <a:srgbClr val="000000"/>
                </a:solidFill>
              </a:rPr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399613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DS_3Danimation_recurrent_blocked_sequential_nocontextlabel_numerosity_contexts0.0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3833" y="2998325"/>
            <a:ext cx="5444538" cy="40834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046785"/>
            <a:ext cx="84590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Once trained, is </a:t>
            </a:r>
            <a:r>
              <a:rPr lang="en-US" sz="2000" dirty="0"/>
              <a:t>context represented </a:t>
            </a:r>
            <a:r>
              <a:rPr lang="en-US" sz="2000" dirty="0" smtClean="0"/>
              <a:t>because it </a:t>
            </a:r>
            <a:r>
              <a:rPr lang="en-US" sz="2000" dirty="0"/>
              <a:t>is </a:t>
            </a:r>
            <a:r>
              <a:rPr lang="en-US" sz="2000" dirty="0" smtClean="0"/>
              <a:t>actually useful to represent, or because the network can’t be bothered to get rid of it?</a:t>
            </a:r>
          </a:p>
          <a:p>
            <a:pPr algn="ctr"/>
            <a:endParaRPr lang="en-US" sz="2000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There’s still a context-label split in representations, even when those context markers are arbitrary and don</a:t>
            </a:r>
            <a:r>
              <a:rPr lang="mr-IN" dirty="0">
                <a:solidFill>
                  <a:srgbClr val="0000FF"/>
                </a:solidFill>
              </a:rPr>
              <a:t>’</a:t>
            </a:r>
            <a:r>
              <a:rPr lang="en-US" dirty="0">
                <a:solidFill>
                  <a:srgbClr val="0000FF"/>
                </a:solidFill>
              </a:rPr>
              <a:t>t reflect the range of values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Network is lazy</a:t>
            </a:r>
            <a:endParaRPr lang="en-US" sz="2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274" y="138088"/>
            <a:ext cx="90593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does context actually do?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553282" y="2862725"/>
            <a:ext cx="35907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*but </a:t>
            </a:r>
            <a:r>
              <a:rPr lang="en-US" sz="1400" dirty="0">
                <a:solidFill>
                  <a:srgbClr val="000000"/>
                </a:solidFill>
              </a:rPr>
              <a:t>between-context distances MAY still be greater </a:t>
            </a:r>
            <a:r>
              <a:rPr lang="en-US" sz="1400" dirty="0" err="1">
                <a:solidFill>
                  <a:srgbClr val="000000"/>
                </a:solidFill>
              </a:rPr>
              <a:t>vs</a:t>
            </a:r>
            <a:r>
              <a:rPr lang="en-US" sz="1400" dirty="0">
                <a:solidFill>
                  <a:srgbClr val="000000"/>
                </a:solidFill>
              </a:rPr>
              <a:t> within-context distances, than in the correct context-</a:t>
            </a:r>
            <a:r>
              <a:rPr lang="en-US" sz="1400" dirty="0" err="1">
                <a:solidFill>
                  <a:srgbClr val="000000"/>
                </a:solidFill>
              </a:rPr>
              <a:t>labelled</a:t>
            </a:r>
            <a:r>
              <a:rPr lang="en-US" sz="1400" dirty="0">
                <a:solidFill>
                  <a:srgbClr val="000000"/>
                </a:solidFill>
              </a:rPr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5183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441</Words>
  <Application>Microsoft Macintosh PowerPoint</Application>
  <PresentationFormat>On-screen Show (4:3)</PresentationFormat>
  <Paragraphs>39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does context do?</vt:lpstr>
      <vt:lpstr>What does context actually do?</vt:lpstr>
      <vt:lpstr>What does context actually do?</vt:lpstr>
      <vt:lpstr>What does context actually do?</vt:lpstr>
      <vt:lpstr>What does context actually do?</vt:lpstr>
      <vt:lpstr>What does context actually do?</vt:lpstr>
      <vt:lpstr>What does context actually do?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context do?</dc:title>
  <dc:creator>Hannah Sheahan</dc:creator>
  <cp:lastModifiedBy>Hannah Sheahan</cp:lastModifiedBy>
  <cp:revision>5</cp:revision>
  <dcterms:created xsi:type="dcterms:W3CDTF">2020-01-21T17:30:13Z</dcterms:created>
  <dcterms:modified xsi:type="dcterms:W3CDTF">2020-01-22T15:10:03Z</dcterms:modified>
</cp:coreProperties>
</file>