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62" r:id="rId2"/>
    <p:sldMasterId id="2147483663" r:id="rId3"/>
    <p:sldMasterId id="2147483664" r:id="rId4"/>
    <p:sldMasterId id="2147483665" r:id="rId5"/>
  </p:sldMasterIdLst>
  <p:notesMasterIdLst>
    <p:notesMasterId r:id="rId12"/>
  </p:notesMasterIdLst>
  <p:sldIdLst>
    <p:sldId id="256" r:id="rId6"/>
    <p:sldId id="272" r:id="rId7"/>
    <p:sldId id="294" r:id="rId8"/>
    <p:sldId id="273" r:id="rId9"/>
    <p:sldId id="274" r:id="rId10"/>
    <p:sldId id="293" r:id="rId1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55172" autoAdjust="0"/>
  </p:normalViewPr>
  <p:slideViewPr>
    <p:cSldViewPr>
      <p:cViewPr varScale="1">
        <p:scale>
          <a:sx n="104" d="100"/>
          <a:sy n="104" d="100"/>
        </p:scale>
        <p:origin x="-11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36840092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r>
              <a:rPr lang="en-US" dirty="0" smtClean="0"/>
              <a:t>In this presentation</a:t>
            </a:r>
            <a:r>
              <a:rPr lang="en-US" baseline="0" dirty="0" smtClean="0"/>
              <a:t> we discuss some of the features in C++ that you will need to be familiar with as we start mapping it over to Assembly language.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will assume that you understand If/then statements, Loops, Arrays and Functions from other languages that you have worked with. The book reviews these and describes how they affect the flow of control, the run-time stack and the memory allocation. This will all be </a:t>
            </a:r>
            <a:r>
              <a:rPr lang="en-US" u="sng" baseline="0" dirty="0" smtClean="0"/>
              <a:t>very important </a:t>
            </a:r>
            <a:r>
              <a:rPr lang="en-US" baseline="0" dirty="0" smtClean="0"/>
              <a:t>when we start programming in assembly because the computer no longer takes care of all of this for you. So you must plan it out carefully. Please review the examples in the book, particularly on the run-time stack. For those of you that have had Data Structures, the abstraction of the box trace actually is a very real representation of the stack frame allocation when functions are called.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I will review some of the features that are special in C++, and many to the entire C family of languages.</a:t>
            </a: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Call-by-Value</a:t>
            </a:r>
            <a:r>
              <a:rPr lang="en-US" baseline="0" dirty="0" smtClean="0"/>
              <a:t> should be familiar to most of you. We review it here to put it in terms that we will be using throughout this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program begins execution the Call-By-Value parameter is declared before the main and it is given a fixed location 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main begins a value is assigned to the parameter and stored in that fixed memory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main calls a function, the value of the parameter is passed to the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function stores that value as a local parameter and it is stored on the run-time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function may or may not change the value of the parameter – but it will only be changed in the memory location on the run-time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function ends, the return address is popped off the stack and the control is returned to the main.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stack frame for that function is deallocated and when that happens any changes to the local parameter are gone.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the function has completed, the value of the actual parameter remains the same as before the function was called.</a:t>
            </a:r>
          </a:p>
        </p:txBody>
      </p:sp>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Call-by-Reference</a:t>
            </a:r>
            <a:r>
              <a:rPr lang="en-US" baseline="0" dirty="0" smtClean="0"/>
              <a:t> in contrast to Call-by Value allows the function to change the value of the parameter.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variable is designated as Call-By-Reference by adding an ampersand to the type in the </a:t>
            </a:r>
            <a:r>
              <a:rPr lang="en-US" baseline="0" dirty="0" err="1" smtClean="0"/>
              <a:t>fuction</a:t>
            </a:r>
            <a:r>
              <a:rPr lang="en-US" baseline="0" dirty="0" smtClean="0"/>
              <a:t> definition.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program begins execution, the Call-By-Reference parameter is declared before the main and it is given a fixed memory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main begins, a value is assigned to the parameter and it is stored in that fixed memory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main calls a function, the value of the parameter is passed to the function. – So far this is the same.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in Call-By-Reference the function stores a </a:t>
            </a:r>
            <a:r>
              <a:rPr lang="en-US" u="sng" baseline="0" dirty="0" smtClean="0"/>
              <a:t>pointer</a:t>
            </a:r>
            <a:r>
              <a:rPr lang="en-US" baseline="0" dirty="0" smtClean="0"/>
              <a:t> to the actual parameter as a local parameter and that pointer is stored on the run-time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function may or may not change the value of the parameter – however if it is changed, the pointer will direct the changed value to the original fixed memory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function ends, the return address is popped off the stack and the control is returned to the main.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stack frame for that function is deallocated and when that happens the pointers are deallocated.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the function has completed, the value of the actual parameter will reflect any changes that the function has made.</a:t>
            </a:r>
          </a:p>
        </p:txBody>
      </p:sp>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r>
              <a:rPr lang="en-US" dirty="0" smtClean="0"/>
              <a:t>Pointers are a powerful</a:t>
            </a:r>
            <a:r>
              <a:rPr lang="en-US" baseline="0" dirty="0" smtClean="0"/>
              <a:t> and dangerous feature of the C family of languages</a:t>
            </a:r>
            <a:r>
              <a:rPr lang="en-US" baseline="0" dirty="0" smtClean="0"/>
              <a:t>.</a:t>
            </a:r>
          </a:p>
          <a:p>
            <a:endParaRPr lang="en-US" baseline="0" dirty="0" smtClean="0"/>
          </a:p>
          <a:p>
            <a:r>
              <a:rPr lang="en-US" baseline="0" dirty="0" smtClean="0"/>
              <a:t>A pointer is declared by putting an asterisk before the variable name.</a:t>
            </a:r>
            <a:endParaRPr lang="en-US" baseline="0" dirty="0" smtClean="0"/>
          </a:p>
          <a:p>
            <a:endParaRPr lang="en-US" baseline="0" dirty="0" smtClean="0"/>
          </a:p>
          <a:p>
            <a:r>
              <a:rPr lang="en-US" baseline="0" dirty="0" smtClean="0"/>
              <a:t>A pointer is a memory location that contains </a:t>
            </a:r>
            <a:r>
              <a:rPr lang="en-US" u="sng" baseline="0" dirty="0" smtClean="0"/>
              <a:t>the address</a:t>
            </a:r>
            <a:r>
              <a:rPr lang="en-US" baseline="0" dirty="0" smtClean="0"/>
              <a:t> of another memory location where the value is stored.</a:t>
            </a:r>
          </a:p>
          <a:p>
            <a:r>
              <a:rPr lang="en-US" baseline="0" dirty="0" smtClean="0"/>
              <a:t>These can be declared globally or locally, like a variable, depending on the declarations location.</a:t>
            </a:r>
          </a:p>
          <a:p>
            <a:r>
              <a:rPr lang="en-US" baseline="0" dirty="0" smtClean="0"/>
              <a:t>Also, the type of the variable that they are pointing to must be declared – </a:t>
            </a:r>
            <a:r>
              <a:rPr lang="en-US" baseline="0" dirty="0" err="1" smtClean="0"/>
              <a:t>int</a:t>
            </a:r>
            <a:r>
              <a:rPr lang="en-US" baseline="0" dirty="0" smtClean="0"/>
              <a:t>, char etc.</a:t>
            </a:r>
          </a:p>
          <a:p>
            <a:r>
              <a:rPr lang="en-US" baseline="0" dirty="0" smtClean="0"/>
              <a:t>This determines how many bytes need to be allocated.</a:t>
            </a:r>
          </a:p>
          <a:p>
            <a:r>
              <a:rPr lang="en-US" baseline="0" dirty="0" smtClean="0"/>
              <a:t>It is used somewhat like a variable, in that it can be used in assignment statements to manipulate the location it points to.</a:t>
            </a:r>
          </a:p>
          <a:p>
            <a:r>
              <a:rPr lang="en-US" baseline="0" dirty="0" smtClean="0"/>
              <a:t>Or – when an asterisk is placed in front of it, it is just like a normal variable and is manipulating the actual value of the variable it is pointing to.</a:t>
            </a:r>
          </a:p>
          <a:p>
            <a:r>
              <a:rPr lang="en-US" baseline="0" dirty="0" smtClean="0"/>
              <a:t>This is a critical difference. If you manipulate the location that it is pointing to you can actually change it to be pointing to an incorrect place such as the middle of your code!</a:t>
            </a:r>
          </a:p>
          <a:p>
            <a:r>
              <a:rPr lang="en-US" baseline="0" dirty="0" smtClean="0"/>
              <a:t>It is very powerful in stepping through arrays or linked lists as the book demonstrates.</a:t>
            </a:r>
          </a:p>
          <a:p>
            <a:r>
              <a:rPr lang="en-US" baseline="0" dirty="0" smtClean="0"/>
              <a:t>If this is new to you – don’t panic – we will cover what you need to know about pointers. </a:t>
            </a:r>
          </a:p>
          <a:p>
            <a:endParaRPr lang="en-US" baseline="0" dirty="0" smtClean="0"/>
          </a:p>
          <a:p>
            <a:endParaRPr lang="en-US" baseline="0" dirty="0" smtClean="0"/>
          </a:p>
          <a:p>
            <a:endParaRPr lang="en-US" baseline="0" dirty="0" smtClean="0"/>
          </a:p>
          <a:p>
            <a:endParaRPr dirty="0"/>
          </a:p>
        </p:txBody>
      </p:sp>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r>
              <a:rPr lang="en-US" dirty="0" smtClean="0"/>
              <a:t>Structures in are very similar</a:t>
            </a:r>
            <a:r>
              <a:rPr lang="en-US" baseline="0" dirty="0" smtClean="0"/>
              <a:t> to arrays, in that they allow the programmer to consolidate groups of variables into one data type. </a:t>
            </a:r>
          </a:p>
          <a:p>
            <a:r>
              <a:rPr lang="en-US" baseline="0" dirty="0" smtClean="0"/>
              <a:t>The difference is that structures can contain multiple variable types – </a:t>
            </a:r>
            <a:r>
              <a:rPr lang="en-US" baseline="0" dirty="0" err="1" smtClean="0"/>
              <a:t>int</a:t>
            </a:r>
            <a:r>
              <a:rPr lang="en-US" baseline="0" dirty="0" smtClean="0"/>
              <a:t>, char, strings, etc. </a:t>
            </a:r>
          </a:p>
          <a:p>
            <a:r>
              <a:rPr lang="en-US" baseline="0" dirty="0" smtClean="0"/>
              <a:t>he dot convention used in object oriented programming is used to access a variable within the structure. </a:t>
            </a:r>
          </a:p>
          <a:p>
            <a:r>
              <a:rPr lang="en-US" baseline="0" dirty="0" smtClean="0"/>
              <a:t>Here student is the name of the structure and name is a variable contained in the structure. </a:t>
            </a:r>
          </a:p>
          <a:p>
            <a:r>
              <a:rPr lang="en-US" baseline="0" dirty="0" smtClean="0"/>
              <a:t>Again, structures are powerful because they can be passed between functions and programs similar to arrays instead of listing several individual variables. </a:t>
            </a:r>
          </a:p>
          <a:p>
            <a:r>
              <a:rPr lang="en-US" baseline="0" dirty="0" smtClean="0"/>
              <a:t>Basically, the pointer to the first memory location for the beginning of the structure is passed and all of the variables within it can be indexed off that the first memory location.</a:t>
            </a:r>
          </a:p>
        </p:txBody>
      </p:sp>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r>
              <a:rPr lang="en-US" dirty="0" smtClean="0"/>
              <a:t>Please review these features in the textbook</a:t>
            </a:r>
            <a:r>
              <a:rPr lang="en-US" baseline="0" dirty="0" smtClean="0"/>
              <a:t> and pay attention to run-time stack.</a:t>
            </a:r>
          </a:p>
          <a:p>
            <a:r>
              <a:rPr lang="en-US" dirty="0" smtClean="0"/>
              <a:t>I believe the diagrams are very good at showing</a:t>
            </a:r>
            <a:r>
              <a:rPr lang="en-US" baseline="0" dirty="0" smtClean="0"/>
              <a:t> how the memory is handled for each one of these.</a:t>
            </a:r>
          </a:p>
          <a:p>
            <a:endParaRPr lang="en-US" baseline="0" dirty="0" smtClean="0"/>
          </a:p>
          <a:p>
            <a:r>
              <a:rPr lang="en-US" baseline="0" dirty="0" smtClean="0"/>
              <a:t>Most of the languages that you have been programming in have taken care of memory allocation for you.</a:t>
            </a:r>
          </a:p>
          <a:p>
            <a:r>
              <a:rPr lang="en-US" baseline="0" dirty="0" smtClean="0"/>
              <a:t>When, we start programming in Assembly you will need to be very aware of where each of your variables are located, how much storage space they require, and if they are fixed in memory or if they are temporary on the run-time stack.</a:t>
            </a:r>
          </a:p>
          <a:p>
            <a:endParaRPr lang="en-US" baseline="0" dirty="0" smtClean="0"/>
          </a:p>
          <a:p>
            <a:r>
              <a:rPr lang="en-US" baseline="0" dirty="0" smtClean="0"/>
              <a:t>Also remember, there are three other lectures that must be reviewed before taking the quiz.</a:t>
            </a:r>
          </a:p>
          <a:p>
            <a:endParaRPr lang="en-US" baseline="0" dirty="0" smtClean="0"/>
          </a:p>
        </p:txBody>
      </p:sp>
      <p:sp>
        <p:nvSpPr>
          <p:cNvPr id="386" name="Shape 3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0" name="Shape 20"/>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Font typeface="Arial"/>
              <a:buNone/>
              <a:defRPr sz="2000"/>
            </a:lvl1pPr>
            <a:lvl2pPr marL="457200" indent="0" rtl="0">
              <a:buFont typeface="Arial"/>
              <a:buNone/>
              <a:defRPr sz="1800"/>
            </a:lvl2pPr>
            <a:lvl3pPr marL="914400" indent="0" rtl="0">
              <a:buFont typeface="Arial"/>
              <a:buNone/>
              <a:defRPr sz="1600"/>
            </a:lvl3pPr>
            <a:lvl4pPr marL="1371600" indent="0" rtl="0">
              <a:buFont typeface="Arial"/>
              <a:buNone/>
              <a:defRPr sz="1400"/>
            </a:lvl4pPr>
            <a:lvl5pPr marL="1828800" indent="0" rtl="0">
              <a:buFont typeface="Arial"/>
              <a:buNone/>
              <a:defRPr sz="1400"/>
            </a:lvl5pPr>
            <a:lvl6pPr marL="2286000" indent="0" rtl="0">
              <a:buFont typeface="Arial"/>
              <a:buNone/>
              <a:defRPr sz="1400"/>
            </a:lvl6pPr>
            <a:lvl7pPr marL="2743200" indent="0" rtl="0">
              <a:buFont typeface="Arial"/>
              <a:buNone/>
              <a:defRPr sz="1400"/>
            </a:lvl7pPr>
            <a:lvl8pPr marL="3200400" indent="0" rtl="0">
              <a:buFont typeface="Arial"/>
              <a:buNone/>
              <a:defRPr sz="1400"/>
            </a:lvl8pPr>
            <a:lvl9pPr marL="3657600" indent="0" rtl="0">
              <a:buFont typeface="Arial"/>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x" type="tx">
  <p:cSld name="tx">
    <p:bg>
      <p:bgPr>
        <a:solidFill>
          <a:schemeClr val="lt1"/>
        </a:solidFill>
        <a:effectLst/>
      </p:bgPr>
    </p:bg>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14400" y="274637"/>
            <a:ext cx="7772400" cy="1020762"/>
          </a:xfrm>
          <a:prstGeom prst="rect">
            <a:avLst/>
          </a:prstGeom>
          <a:noFill/>
          <a:ln>
            <a:noFill/>
          </a:ln>
        </p:spPr>
        <p:txBody>
          <a:bodyPr lIns="91425" tIns="91425" rIns="91425" bIns="91425" anchor="t" anchorCtr="0"/>
          <a:lstStyle>
            <a:lvl1pPr algn="ctr" rtl="0">
              <a:spcBef>
                <a:spcPts val="0"/>
              </a:spcBef>
              <a:spcAft>
                <a:spcPts val="0"/>
              </a:spcAft>
              <a:defRPr sz="3200" b="1">
                <a:solidFill>
                  <a:schemeClr val="dk2"/>
                </a:solidFill>
                <a:latin typeface="Tahoma"/>
                <a:ea typeface="Tahoma"/>
                <a:cs typeface="Tahoma"/>
                <a:sym typeface="Tahoma"/>
              </a:defRPr>
            </a:lvl1pPr>
            <a:lvl2pPr algn="ctr" rtl="0">
              <a:spcBef>
                <a:spcPts val="0"/>
              </a:spcBef>
              <a:spcAft>
                <a:spcPts val="0"/>
              </a:spcAft>
              <a:defRPr sz="3200" b="1">
                <a:solidFill>
                  <a:schemeClr val="dk2"/>
                </a:solidFill>
                <a:latin typeface="Tahoma"/>
                <a:ea typeface="Tahoma"/>
                <a:cs typeface="Tahoma"/>
                <a:sym typeface="Tahoma"/>
              </a:defRPr>
            </a:lvl2pPr>
            <a:lvl3pPr algn="ctr" rtl="0">
              <a:spcBef>
                <a:spcPts val="0"/>
              </a:spcBef>
              <a:spcAft>
                <a:spcPts val="0"/>
              </a:spcAft>
              <a:defRPr sz="3200" b="1">
                <a:solidFill>
                  <a:schemeClr val="dk2"/>
                </a:solidFill>
                <a:latin typeface="Tahoma"/>
                <a:ea typeface="Tahoma"/>
                <a:cs typeface="Tahoma"/>
                <a:sym typeface="Tahoma"/>
              </a:defRPr>
            </a:lvl3pPr>
            <a:lvl4pPr algn="ctr" rtl="0">
              <a:spcBef>
                <a:spcPts val="0"/>
              </a:spcBef>
              <a:spcAft>
                <a:spcPts val="0"/>
              </a:spcAft>
              <a:defRPr sz="3200" b="1">
                <a:solidFill>
                  <a:schemeClr val="dk2"/>
                </a:solidFill>
                <a:latin typeface="Tahoma"/>
                <a:ea typeface="Tahoma"/>
                <a:cs typeface="Tahoma"/>
                <a:sym typeface="Tahoma"/>
              </a:defRPr>
            </a:lvl4pPr>
            <a:lvl5pPr algn="ctr" rtl="0">
              <a:spcBef>
                <a:spcPts val="0"/>
              </a:spcBef>
              <a:spcAft>
                <a:spcPts val="0"/>
              </a:spcAft>
              <a:defRPr sz="3200" b="1">
                <a:solidFill>
                  <a:schemeClr val="dk2"/>
                </a:solidFill>
                <a:latin typeface="Tahoma"/>
                <a:ea typeface="Tahoma"/>
                <a:cs typeface="Tahoma"/>
                <a:sym typeface="Tahoma"/>
              </a:defRPr>
            </a:lvl5pPr>
            <a:lvl6pPr marL="457200" algn="ctr" rtl="0">
              <a:spcBef>
                <a:spcPts val="0"/>
              </a:spcBef>
              <a:spcAft>
                <a:spcPts val="0"/>
              </a:spcAft>
              <a:defRPr sz="3200" b="1">
                <a:solidFill>
                  <a:schemeClr val="dk2"/>
                </a:solidFill>
                <a:latin typeface="Tahoma"/>
                <a:ea typeface="Tahoma"/>
                <a:cs typeface="Tahoma"/>
                <a:sym typeface="Tahoma"/>
              </a:defRPr>
            </a:lvl6pPr>
            <a:lvl7pPr marL="914400" algn="ctr" rtl="0">
              <a:spcBef>
                <a:spcPts val="0"/>
              </a:spcBef>
              <a:spcAft>
                <a:spcPts val="0"/>
              </a:spcAft>
              <a:defRPr sz="3200" b="1">
                <a:solidFill>
                  <a:schemeClr val="dk2"/>
                </a:solidFill>
                <a:latin typeface="Tahoma"/>
                <a:ea typeface="Tahoma"/>
                <a:cs typeface="Tahoma"/>
                <a:sym typeface="Tahoma"/>
              </a:defRPr>
            </a:lvl7pPr>
            <a:lvl8pPr marL="1371600" algn="ctr" rtl="0">
              <a:spcBef>
                <a:spcPts val="0"/>
              </a:spcBef>
              <a:spcAft>
                <a:spcPts val="0"/>
              </a:spcAft>
              <a:defRPr sz="3200" b="1">
                <a:solidFill>
                  <a:schemeClr val="dk2"/>
                </a:solidFill>
                <a:latin typeface="Tahoma"/>
                <a:ea typeface="Tahoma"/>
                <a:cs typeface="Tahoma"/>
                <a:sym typeface="Tahoma"/>
              </a:defRPr>
            </a:lvl8pPr>
            <a:lvl9pPr marL="1828800" algn="ctr" rtl="0">
              <a:spcBef>
                <a:spcPts val="0"/>
              </a:spcBef>
              <a:spcAft>
                <a:spcPts val="0"/>
              </a:spcAft>
              <a:defRPr sz="3200" b="1">
                <a:solidFill>
                  <a:schemeClr val="dk2"/>
                </a:solidFill>
                <a:latin typeface="Tahoma"/>
                <a:ea typeface="Tahoma"/>
                <a:cs typeface="Tahoma"/>
                <a:sym typeface="Tahoma"/>
              </a:defRPr>
            </a:lvl9pPr>
          </a:lstStyle>
          <a:p>
            <a:endParaRPr/>
          </a:p>
        </p:txBody>
      </p:sp>
      <p:sp>
        <p:nvSpPr>
          <p:cNvPr id="80" name="Shape 80"/>
          <p:cNvSpPr txBox="1">
            <a:spLocks noGrp="1"/>
          </p:cNvSpPr>
          <p:nvPr>
            <p:ph type="body" idx="1"/>
          </p:nvPr>
        </p:nvSpPr>
        <p:spPr>
          <a:xfrm>
            <a:off x="990600" y="1447800"/>
            <a:ext cx="7696199" cy="4678361"/>
          </a:xfrm>
          <a:prstGeom prst="rect">
            <a:avLst/>
          </a:prstGeom>
          <a:noFill/>
          <a:ln>
            <a:noFill/>
          </a:ln>
        </p:spPr>
        <p:txBody>
          <a:bodyPr lIns="91425" tIns="91425" rIns="91425" bIns="91425" anchor="t" anchorCtr="0"/>
          <a:lstStyle>
            <a:lvl1pPr marL="342900" indent="-250825" algn="l" rtl="0">
              <a:spcBef>
                <a:spcPts val="560"/>
              </a:spcBef>
              <a:spcAft>
                <a:spcPts val="0"/>
              </a:spcAft>
              <a:buClr>
                <a:schemeClr val="accent2"/>
              </a:buClr>
              <a:buFont typeface="Arial"/>
              <a:buChar char="•"/>
              <a:defRPr sz="2800" b="1">
                <a:solidFill>
                  <a:schemeClr val="dk1"/>
                </a:solidFill>
                <a:latin typeface="Arial"/>
                <a:ea typeface="Arial"/>
                <a:cs typeface="Arial"/>
                <a:sym typeface="Arial"/>
              </a:defRPr>
            </a:lvl1pPr>
            <a:lvl2pPr marL="742950" indent="-193675" algn="l" rtl="0">
              <a:spcBef>
                <a:spcPts val="480"/>
              </a:spcBef>
              <a:spcAft>
                <a:spcPts val="0"/>
              </a:spcAft>
              <a:buClr>
                <a:schemeClr val="accent2"/>
              </a:buClr>
              <a:buFont typeface="Arial"/>
              <a:buChar char="•"/>
              <a:defRPr sz="2400" b="1">
                <a:solidFill>
                  <a:schemeClr val="dk1"/>
                </a:solidFill>
                <a:latin typeface="Arial"/>
                <a:ea typeface="Arial"/>
                <a:cs typeface="Arial"/>
                <a:sym typeface="Arial"/>
              </a:defRPr>
            </a:lvl2pPr>
            <a:lvl3pPr marL="1143000" indent="-152400" algn="l" rtl="0">
              <a:spcBef>
                <a:spcPts val="440"/>
              </a:spcBef>
              <a:spcAft>
                <a:spcPts val="0"/>
              </a:spcAft>
              <a:buClr>
                <a:schemeClr val="accent2"/>
              </a:buClr>
              <a:buFont typeface="Arial"/>
              <a:buChar char="•"/>
              <a:defRPr sz="2200">
                <a:solidFill>
                  <a:schemeClr val="dk1"/>
                </a:solidFill>
                <a:latin typeface="Arial"/>
                <a:ea typeface="Arial"/>
                <a:cs typeface="Arial"/>
                <a:sym typeface="Arial"/>
              </a:defRPr>
            </a:lvl3pPr>
            <a:lvl4pPr marL="16002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914400" y="274637"/>
            <a:ext cx="7772400" cy="1020762"/>
          </a:xfrm>
          <a:prstGeom prst="rect">
            <a:avLst/>
          </a:prstGeom>
          <a:noFill/>
          <a:ln>
            <a:noFill/>
          </a:ln>
        </p:spPr>
        <p:txBody>
          <a:bodyPr lIns="91425" tIns="91425" rIns="91425" bIns="91425" anchor="t" anchorCtr="0"/>
          <a:lstStyle>
            <a:lvl1pPr algn="ctr" rtl="0">
              <a:spcBef>
                <a:spcPts val="0"/>
              </a:spcBef>
              <a:spcAft>
                <a:spcPts val="0"/>
              </a:spcAft>
              <a:defRPr sz="3200" b="1">
                <a:solidFill>
                  <a:schemeClr val="dk2"/>
                </a:solidFill>
                <a:latin typeface="Tahoma"/>
                <a:ea typeface="Tahoma"/>
                <a:cs typeface="Tahoma"/>
                <a:sym typeface="Tahoma"/>
              </a:defRPr>
            </a:lvl1pPr>
            <a:lvl2pPr algn="ctr" rtl="0">
              <a:spcBef>
                <a:spcPts val="0"/>
              </a:spcBef>
              <a:spcAft>
                <a:spcPts val="0"/>
              </a:spcAft>
              <a:defRPr sz="3200" b="1">
                <a:solidFill>
                  <a:schemeClr val="dk2"/>
                </a:solidFill>
                <a:latin typeface="Tahoma"/>
                <a:ea typeface="Tahoma"/>
                <a:cs typeface="Tahoma"/>
                <a:sym typeface="Tahoma"/>
              </a:defRPr>
            </a:lvl2pPr>
            <a:lvl3pPr algn="ctr" rtl="0">
              <a:spcBef>
                <a:spcPts val="0"/>
              </a:spcBef>
              <a:spcAft>
                <a:spcPts val="0"/>
              </a:spcAft>
              <a:defRPr sz="3200" b="1">
                <a:solidFill>
                  <a:schemeClr val="dk2"/>
                </a:solidFill>
                <a:latin typeface="Tahoma"/>
                <a:ea typeface="Tahoma"/>
                <a:cs typeface="Tahoma"/>
                <a:sym typeface="Tahoma"/>
              </a:defRPr>
            </a:lvl3pPr>
            <a:lvl4pPr algn="ctr" rtl="0">
              <a:spcBef>
                <a:spcPts val="0"/>
              </a:spcBef>
              <a:spcAft>
                <a:spcPts val="0"/>
              </a:spcAft>
              <a:defRPr sz="3200" b="1">
                <a:solidFill>
                  <a:schemeClr val="dk2"/>
                </a:solidFill>
                <a:latin typeface="Tahoma"/>
                <a:ea typeface="Tahoma"/>
                <a:cs typeface="Tahoma"/>
                <a:sym typeface="Tahoma"/>
              </a:defRPr>
            </a:lvl4pPr>
            <a:lvl5pPr algn="ctr" rtl="0">
              <a:spcBef>
                <a:spcPts val="0"/>
              </a:spcBef>
              <a:spcAft>
                <a:spcPts val="0"/>
              </a:spcAft>
              <a:defRPr sz="3200" b="1">
                <a:solidFill>
                  <a:schemeClr val="dk2"/>
                </a:solidFill>
                <a:latin typeface="Tahoma"/>
                <a:ea typeface="Tahoma"/>
                <a:cs typeface="Tahoma"/>
                <a:sym typeface="Tahoma"/>
              </a:defRPr>
            </a:lvl5pPr>
            <a:lvl6pPr marL="457200" algn="ctr" rtl="0">
              <a:spcBef>
                <a:spcPts val="0"/>
              </a:spcBef>
              <a:spcAft>
                <a:spcPts val="0"/>
              </a:spcAft>
              <a:defRPr sz="3200" b="1">
                <a:solidFill>
                  <a:schemeClr val="dk2"/>
                </a:solidFill>
                <a:latin typeface="Tahoma"/>
                <a:ea typeface="Tahoma"/>
                <a:cs typeface="Tahoma"/>
                <a:sym typeface="Tahoma"/>
              </a:defRPr>
            </a:lvl6pPr>
            <a:lvl7pPr marL="914400" algn="ctr" rtl="0">
              <a:spcBef>
                <a:spcPts val="0"/>
              </a:spcBef>
              <a:spcAft>
                <a:spcPts val="0"/>
              </a:spcAft>
              <a:defRPr sz="3200" b="1">
                <a:solidFill>
                  <a:schemeClr val="dk2"/>
                </a:solidFill>
                <a:latin typeface="Tahoma"/>
                <a:ea typeface="Tahoma"/>
                <a:cs typeface="Tahoma"/>
                <a:sym typeface="Tahoma"/>
              </a:defRPr>
            </a:lvl7pPr>
            <a:lvl8pPr marL="1371600" algn="ctr" rtl="0">
              <a:spcBef>
                <a:spcPts val="0"/>
              </a:spcBef>
              <a:spcAft>
                <a:spcPts val="0"/>
              </a:spcAft>
              <a:defRPr sz="3200" b="1">
                <a:solidFill>
                  <a:schemeClr val="dk2"/>
                </a:solidFill>
                <a:latin typeface="Tahoma"/>
                <a:ea typeface="Tahoma"/>
                <a:cs typeface="Tahoma"/>
                <a:sym typeface="Tahoma"/>
              </a:defRPr>
            </a:lvl8pPr>
            <a:lvl9pPr marL="1828800" algn="ctr" rtl="0">
              <a:spcBef>
                <a:spcPts val="0"/>
              </a:spcBef>
              <a:spcAft>
                <a:spcPts val="0"/>
              </a:spcAft>
              <a:defRPr sz="3200" b="1">
                <a:solidFill>
                  <a:schemeClr val="dk2"/>
                </a:solidFill>
                <a:latin typeface="Tahoma"/>
                <a:ea typeface="Tahoma"/>
                <a:cs typeface="Tahoma"/>
                <a:sym typeface="Tahoma"/>
              </a:defRPr>
            </a:lvl9pPr>
          </a:lstStyle>
          <a:p>
            <a:endParaRPr/>
          </a:p>
        </p:txBody>
      </p:sp>
      <p:sp>
        <p:nvSpPr>
          <p:cNvPr id="23" name="Shape 23"/>
          <p:cNvSpPr txBox="1">
            <a:spLocks noGrp="1"/>
          </p:cNvSpPr>
          <p:nvPr>
            <p:ph type="body" idx="1"/>
          </p:nvPr>
        </p:nvSpPr>
        <p:spPr>
          <a:xfrm>
            <a:off x="990600" y="1447800"/>
            <a:ext cx="3771900" cy="4678362"/>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24" name="Shape 24"/>
          <p:cNvSpPr txBox="1">
            <a:spLocks noGrp="1"/>
          </p:cNvSpPr>
          <p:nvPr>
            <p:ph type="body" idx="2"/>
          </p:nvPr>
        </p:nvSpPr>
        <p:spPr>
          <a:xfrm>
            <a:off x="4914900" y="1447800"/>
            <a:ext cx="3771900" cy="4678362"/>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TxTwoObj" type="twoTxTwoObj">
  <p:cSld name="twoTxTwoObj">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rtl="0">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7" name="Shape 2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28" name="Shape 2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29" name="Shape 2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30" name="Shape 3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bjTx" type="objTx">
  <p:cSld name="objTx">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34" name="Shape 34"/>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x" type="picTx">
  <p:cSld name="picTx">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indent="0" algn="l" rtl="0">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l" rtl="0">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l" rtl="0">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l" rtl="0">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l" rtl="0">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l" rtl="0">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l" rtl="0">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l" rtl="0">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l" rtl="0">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
        <p:nvSpPr>
          <p:cNvPr id="38" name="Shape 3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Tx" type="vertTx">
  <p:cSld name="vertTx">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914400" y="274637"/>
            <a:ext cx="7772400" cy="1020762"/>
          </a:xfrm>
          <a:prstGeom prst="rect">
            <a:avLst/>
          </a:prstGeom>
          <a:noFill/>
          <a:ln>
            <a:noFill/>
          </a:ln>
        </p:spPr>
        <p:txBody>
          <a:bodyPr lIns="91425" tIns="91425" rIns="91425" bIns="91425" anchor="t" anchorCtr="0"/>
          <a:lstStyle>
            <a:lvl1pPr algn="ctr" rtl="0">
              <a:spcBef>
                <a:spcPts val="0"/>
              </a:spcBef>
              <a:spcAft>
                <a:spcPts val="0"/>
              </a:spcAft>
              <a:defRPr sz="3200" b="1">
                <a:solidFill>
                  <a:schemeClr val="dk2"/>
                </a:solidFill>
                <a:latin typeface="Tahoma"/>
                <a:ea typeface="Tahoma"/>
                <a:cs typeface="Tahoma"/>
                <a:sym typeface="Tahoma"/>
              </a:defRPr>
            </a:lvl1pPr>
            <a:lvl2pPr algn="ctr" rtl="0">
              <a:spcBef>
                <a:spcPts val="0"/>
              </a:spcBef>
              <a:spcAft>
                <a:spcPts val="0"/>
              </a:spcAft>
              <a:defRPr sz="3200" b="1">
                <a:solidFill>
                  <a:schemeClr val="dk2"/>
                </a:solidFill>
                <a:latin typeface="Tahoma"/>
                <a:ea typeface="Tahoma"/>
                <a:cs typeface="Tahoma"/>
                <a:sym typeface="Tahoma"/>
              </a:defRPr>
            </a:lvl2pPr>
            <a:lvl3pPr algn="ctr" rtl="0">
              <a:spcBef>
                <a:spcPts val="0"/>
              </a:spcBef>
              <a:spcAft>
                <a:spcPts val="0"/>
              </a:spcAft>
              <a:defRPr sz="3200" b="1">
                <a:solidFill>
                  <a:schemeClr val="dk2"/>
                </a:solidFill>
                <a:latin typeface="Tahoma"/>
                <a:ea typeface="Tahoma"/>
                <a:cs typeface="Tahoma"/>
                <a:sym typeface="Tahoma"/>
              </a:defRPr>
            </a:lvl3pPr>
            <a:lvl4pPr algn="ctr" rtl="0">
              <a:spcBef>
                <a:spcPts val="0"/>
              </a:spcBef>
              <a:spcAft>
                <a:spcPts val="0"/>
              </a:spcAft>
              <a:defRPr sz="3200" b="1">
                <a:solidFill>
                  <a:schemeClr val="dk2"/>
                </a:solidFill>
                <a:latin typeface="Tahoma"/>
                <a:ea typeface="Tahoma"/>
                <a:cs typeface="Tahoma"/>
                <a:sym typeface="Tahoma"/>
              </a:defRPr>
            </a:lvl4pPr>
            <a:lvl5pPr algn="ctr" rtl="0">
              <a:spcBef>
                <a:spcPts val="0"/>
              </a:spcBef>
              <a:spcAft>
                <a:spcPts val="0"/>
              </a:spcAft>
              <a:defRPr sz="3200" b="1">
                <a:solidFill>
                  <a:schemeClr val="dk2"/>
                </a:solidFill>
                <a:latin typeface="Tahoma"/>
                <a:ea typeface="Tahoma"/>
                <a:cs typeface="Tahoma"/>
                <a:sym typeface="Tahoma"/>
              </a:defRPr>
            </a:lvl5pPr>
            <a:lvl6pPr marL="457200" algn="ctr" rtl="0">
              <a:spcBef>
                <a:spcPts val="0"/>
              </a:spcBef>
              <a:spcAft>
                <a:spcPts val="0"/>
              </a:spcAft>
              <a:defRPr sz="3200" b="1">
                <a:solidFill>
                  <a:schemeClr val="dk2"/>
                </a:solidFill>
                <a:latin typeface="Tahoma"/>
                <a:ea typeface="Tahoma"/>
                <a:cs typeface="Tahoma"/>
                <a:sym typeface="Tahoma"/>
              </a:defRPr>
            </a:lvl6pPr>
            <a:lvl7pPr marL="914400" algn="ctr" rtl="0">
              <a:spcBef>
                <a:spcPts val="0"/>
              </a:spcBef>
              <a:spcAft>
                <a:spcPts val="0"/>
              </a:spcAft>
              <a:defRPr sz="3200" b="1">
                <a:solidFill>
                  <a:schemeClr val="dk2"/>
                </a:solidFill>
                <a:latin typeface="Tahoma"/>
                <a:ea typeface="Tahoma"/>
                <a:cs typeface="Tahoma"/>
                <a:sym typeface="Tahoma"/>
              </a:defRPr>
            </a:lvl7pPr>
            <a:lvl8pPr marL="1371600" algn="ctr" rtl="0">
              <a:spcBef>
                <a:spcPts val="0"/>
              </a:spcBef>
              <a:spcAft>
                <a:spcPts val="0"/>
              </a:spcAft>
              <a:defRPr sz="3200" b="1">
                <a:solidFill>
                  <a:schemeClr val="dk2"/>
                </a:solidFill>
                <a:latin typeface="Tahoma"/>
                <a:ea typeface="Tahoma"/>
                <a:cs typeface="Tahoma"/>
                <a:sym typeface="Tahoma"/>
              </a:defRPr>
            </a:lvl8pPr>
            <a:lvl9pPr marL="1828800" algn="ctr" rtl="0">
              <a:spcBef>
                <a:spcPts val="0"/>
              </a:spcBef>
              <a:spcAft>
                <a:spcPts val="0"/>
              </a:spcAft>
              <a:defRPr sz="3200" b="1">
                <a:solidFill>
                  <a:schemeClr val="dk2"/>
                </a:solidFill>
                <a:latin typeface="Tahoma"/>
                <a:ea typeface="Tahoma"/>
                <a:cs typeface="Tahoma"/>
                <a:sym typeface="Tahoma"/>
              </a:defRPr>
            </a:lvl9pPr>
          </a:lstStyle>
          <a:p>
            <a:endParaRPr/>
          </a:p>
        </p:txBody>
      </p:sp>
      <p:sp>
        <p:nvSpPr>
          <p:cNvPr id="41" name="Shape 41"/>
          <p:cNvSpPr txBox="1">
            <a:spLocks noGrp="1"/>
          </p:cNvSpPr>
          <p:nvPr>
            <p:ph type="body" idx="1"/>
          </p:nvPr>
        </p:nvSpPr>
        <p:spPr>
          <a:xfrm rot="5400000">
            <a:off x="2499519" y="-61118"/>
            <a:ext cx="4678361" cy="7696199"/>
          </a:xfrm>
          <a:prstGeom prst="rect">
            <a:avLst/>
          </a:prstGeom>
          <a:noFill/>
          <a:ln>
            <a:noFill/>
          </a:ln>
        </p:spPr>
        <p:txBody>
          <a:bodyPr lIns="91425" tIns="91425" rIns="91425" bIns="91425" anchor="t" anchorCtr="0"/>
          <a:lstStyle>
            <a:lvl1pPr marL="342900" indent="-250825" algn="l" rtl="0">
              <a:spcBef>
                <a:spcPts val="560"/>
              </a:spcBef>
              <a:spcAft>
                <a:spcPts val="0"/>
              </a:spcAft>
              <a:buClr>
                <a:schemeClr val="accent2"/>
              </a:buClr>
              <a:buFont typeface="Arial"/>
              <a:buChar char="•"/>
              <a:defRPr sz="2800" b="1">
                <a:solidFill>
                  <a:schemeClr val="dk1"/>
                </a:solidFill>
                <a:latin typeface="Arial"/>
                <a:ea typeface="Arial"/>
                <a:cs typeface="Arial"/>
                <a:sym typeface="Arial"/>
              </a:defRPr>
            </a:lvl1pPr>
            <a:lvl2pPr marL="742950" indent="-193675" algn="l" rtl="0">
              <a:spcBef>
                <a:spcPts val="480"/>
              </a:spcBef>
              <a:spcAft>
                <a:spcPts val="0"/>
              </a:spcAft>
              <a:buClr>
                <a:schemeClr val="accent2"/>
              </a:buClr>
              <a:buFont typeface="Arial"/>
              <a:buChar char="•"/>
              <a:defRPr sz="2400" b="1">
                <a:solidFill>
                  <a:schemeClr val="dk1"/>
                </a:solidFill>
                <a:latin typeface="Arial"/>
                <a:ea typeface="Arial"/>
                <a:cs typeface="Arial"/>
                <a:sym typeface="Arial"/>
              </a:defRPr>
            </a:lvl2pPr>
            <a:lvl3pPr marL="1143000" indent="-152400" algn="l" rtl="0">
              <a:spcBef>
                <a:spcPts val="440"/>
              </a:spcBef>
              <a:spcAft>
                <a:spcPts val="0"/>
              </a:spcAft>
              <a:buClr>
                <a:schemeClr val="accent2"/>
              </a:buClr>
              <a:buFont typeface="Arial"/>
              <a:buChar char="•"/>
              <a:defRPr sz="2200">
                <a:solidFill>
                  <a:schemeClr val="dk1"/>
                </a:solidFill>
                <a:latin typeface="Arial"/>
                <a:ea typeface="Arial"/>
                <a:cs typeface="Arial"/>
                <a:sym typeface="Arial"/>
              </a:defRPr>
            </a:lvl3pPr>
            <a:lvl4pPr marL="16002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TitleAndTx" type="vertTitleAndTx">
  <p:cSld name="vertTitleAndTx">
    <p:spTree>
      <p:nvGrpSpPr>
        <p:cNvPr id="1" name="Shape 42"/>
        <p:cNvGrpSpPr/>
        <p:nvPr/>
      </p:nvGrpSpPr>
      <p:grpSpPr>
        <a:xfrm>
          <a:off x="0" y="0"/>
          <a:ext cx="0" cy="0"/>
          <a:chOff x="0" y="0"/>
          <a:chExt cx="0" cy="0"/>
        </a:xfrm>
      </p:grpSpPr>
      <p:sp>
        <p:nvSpPr>
          <p:cNvPr id="43" name="Shape 43"/>
          <p:cNvSpPr txBox="1">
            <a:spLocks noGrp="1"/>
          </p:cNvSpPr>
          <p:nvPr>
            <p:ph type="title"/>
          </p:nvPr>
        </p:nvSpPr>
        <p:spPr>
          <a:xfrm rot="5400000">
            <a:off x="4789487" y="2228850"/>
            <a:ext cx="5851525" cy="1943100"/>
          </a:xfrm>
          <a:prstGeom prst="rect">
            <a:avLst/>
          </a:prstGeom>
          <a:noFill/>
          <a:ln>
            <a:noFill/>
          </a:ln>
        </p:spPr>
        <p:txBody>
          <a:bodyPr lIns="91425" tIns="91425" rIns="91425" bIns="91425" anchor="t" anchorCtr="0"/>
          <a:lstStyle>
            <a:lvl1pPr algn="ctr" rtl="0">
              <a:spcBef>
                <a:spcPts val="0"/>
              </a:spcBef>
              <a:spcAft>
                <a:spcPts val="0"/>
              </a:spcAft>
              <a:defRPr sz="3200" b="1">
                <a:solidFill>
                  <a:schemeClr val="dk2"/>
                </a:solidFill>
                <a:latin typeface="Tahoma"/>
                <a:ea typeface="Tahoma"/>
                <a:cs typeface="Tahoma"/>
                <a:sym typeface="Tahoma"/>
              </a:defRPr>
            </a:lvl1pPr>
            <a:lvl2pPr algn="ctr" rtl="0">
              <a:spcBef>
                <a:spcPts val="0"/>
              </a:spcBef>
              <a:spcAft>
                <a:spcPts val="0"/>
              </a:spcAft>
              <a:defRPr sz="3200" b="1">
                <a:solidFill>
                  <a:schemeClr val="dk2"/>
                </a:solidFill>
                <a:latin typeface="Tahoma"/>
                <a:ea typeface="Tahoma"/>
                <a:cs typeface="Tahoma"/>
                <a:sym typeface="Tahoma"/>
              </a:defRPr>
            </a:lvl2pPr>
            <a:lvl3pPr algn="ctr" rtl="0">
              <a:spcBef>
                <a:spcPts val="0"/>
              </a:spcBef>
              <a:spcAft>
                <a:spcPts val="0"/>
              </a:spcAft>
              <a:defRPr sz="3200" b="1">
                <a:solidFill>
                  <a:schemeClr val="dk2"/>
                </a:solidFill>
                <a:latin typeface="Tahoma"/>
                <a:ea typeface="Tahoma"/>
                <a:cs typeface="Tahoma"/>
                <a:sym typeface="Tahoma"/>
              </a:defRPr>
            </a:lvl3pPr>
            <a:lvl4pPr algn="ctr" rtl="0">
              <a:spcBef>
                <a:spcPts val="0"/>
              </a:spcBef>
              <a:spcAft>
                <a:spcPts val="0"/>
              </a:spcAft>
              <a:defRPr sz="3200" b="1">
                <a:solidFill>
                  <a:schemeClr val="dk2"/>
                </a:solidFill>
                <a:latin typeface="Tahoma"/>
                <a:ea typeface="Tahoma"/>
                <a:cs typeface="Tahoma"/>
                <a:sym typeface="Tahoma"/>
              </a:defRPr>
            </a:lvl4pPr>
            <a:lvl5pPr algn="ctr" rtl="0">
              <a:spcBef>
                <a:spcPts val="0"/>
              </a:spcBef>
              <a:spcAft>
                <a:spcPts val="0"/>
              </a:spcAft>
              <a:defRPr sz="3200" b="1">
                <a:solidFill>
                  <a:schemeClr val="dk2"/>
                </a:solidFill>
                <a:latin typeface="Tahoma"/>
                <a:ea typeface="Tahoma"/>
                <a:cs typeface="Tahoma"/>
                <a:sym typeface="Tahoma"/>
              </a:defRPr>
            </a:lvl5pPr>
            <a:lvl6pPr marL="457200" algn="ctr" rtl="0">
              <a:spcBef>
                <a:spcPts val="0"/>
              </a:spcBef>
              <a:spcAft>
                <a:spcPts val="0"/>
              </a:spcAft>
              <a:defRPr sz="3200" b="1">
                <a:solidFill>
                  <a:schemeClr val="dk2"/>
                </a:solidFill>
                <a:latin typeface="Tahoma"/>
                <a:ea typeface="Tahoma"/>
                <a:cs typeface="Tahoma"/>
                <a:sym typeface="Tahoma"/>
              </a:defRPr>
            </a:lvl6pPr>
            <a:lvl7pPr marL="914400" algn="ctr" rtl="0">
              <a:spcBef>
                <a:spcPts val="0"/>
              </a:spcBef>
              <a:spcAft>
                <a:spcPts val="0"/>
              </a:spcAft>
              <a:defRPr sz="3200" b="1">
                <a:solidFill>
                  <a:schemeClr val="dk2"/>
                </a:solidFill>
                <a:latin typeface="Tahoma"/>
                <a:ea typeface="Tahoma"/>
                <a:cs typeface="Tahoma"/>
                <a:sym typeface="Tahoma"/>
              </a:defRPr>
            </a:lvl7pPr>
            <a:lvl8pPr marL="1371600" algn="ctr" rtl="0">
              <a:spcBef>
                <a:spcPts val="0"/>
              </a:spcBef>
              <a:spcAft>
                <a:spcPts val="0"/>
              </a:spcAft>
              <a:defRPr sz="3200" b="1">
                <a:solidFill>
                  <a:schemeClr val="dk2"/>
                </a:solidFill>
                <a:latin typeface="Tahoma"/>
                <a:ea typeface="Tahoma"/>
                <a:cs typeface="Tahoma"/>
                <a:sym typeface="Tahoma"/>
              </a:defRPr>
            </a:lvl8pPr>
            <a:lvl9pPr marL="1828800" algn="ctr" rtl="0">
              <a:spcBef>
                <a:spcPts val="0"/>
              </a:spcBef>
              <a:spcAft>
                <a:spcPts val="0"/>
              </a:spcAft>
              <a:defRPr sz="3200" b="1">
                <a:solidFill>
                  <a:schemeClr val="dk2"/>
                </a:solidFill>
                <a:latin typeface="Tahoma"/>
                <a:ea typeface="Tahoma"/>
                <a:cs typeface="Tahoma"/>
                <a:sym typeface="Tahoma"/>
              </a:defRPr>
            </a:lvl9pPr>
          </a:lstStyle>
          <a:p>
            <a:endParaRPr/>
          </a:p>
        </p:txBody>
      </p:sp>
      <p:sp>
        <p:nvSpPr>
          <p:cNvPr id="44" name="Shape 44"/>
          <p:cNvSpPr txBox="1">
            <a:spLocks noGrp="1"/>
          </p:cNvSpPr>
          <p:nvPr>
            <p:ph type="body" idx="1"/>
          </p:nvPr>
        </p:nvSpPr>
        <p:spPr>
          <a:xfrm rot="5400000">
            <a:off x="827087" y="361950"/>
            <a:ext cx="5851525" cy="5676900"/>
          </a:xfrm>
          <a:prstGeom prst="rect">
            <a:avLst/>
          </a:prstGeom>
          <a:noFill/>
          <a:ln>
            <a:noFill/>
          </a:ln>
        </p:spPr>
        <p:txBody>
          <a:bodyPr lIns="91425" tIns="91425" rIns="91425" bIns="91425" anchor="t" anchorCtr="0"/>
          <a:lstStyle>
            <a:lvl1pPr marL="342900" indent="-250825" algn="l" rtl="0">
              <a:spcBef>
                <a:spcPts val="560"/>
              </a:spcBef>
              <a:spcAft>
                <a:spcPts val="0"/>
              </a:spcAft>
              <a:buClr>
                <a:schemeClr val="accent2"/>
              </a:buClr>
              <a:buFont typeface="Arial"/>
              <a:buChar char="•"/>
              <a:defRPr sz="2800" b="1">
                <a:solidFill>
                  <a:schemeClr val="dk1"/>
                </a:solidFill>
                <a:latin typeface="Arial"/>
                <a:ea typeface="Arial"/>
                <a:cs typeface="Arial"/>
                <a:sym typeface="Arial"/>
              </a:defRPr>
            </a:lvl1pPr>
            <a:lvl2pPr marL="742950" indent="-193675" algn="l" rtl="0">
              <a:spcBef>
                <a:spcPts val="480"/>
              </a:spcBef>
              <a:spcAft>
                <a:spcPts val="0"/>
              </a:spcAft>
              <a:buClr>
                <a:schemeClr val="accent2"/>
              </a:buClr>
              <a:buFont typeface="Arial"/>
              <a:buChar char="•"/>
              <a:defRPr sz="2400" b="1">
                <a:solidFill>
                  <a:schemeClr val="dk1"/>
                </a:solidFill>
                <a:latin typeface="Arial"/>
                <a:ea typeface="Arial"/>
                <a:cs typeface="Arial"/>
                <a:sym typeface="Arial"/>
              </a:defRPr>
            </a:lvl2pPr>
            <a:lvl3pPr marL="1143000" indent="-152400" algn="l" rtl="0">
              <a:spcBef>
                <a:spcPts val="440"/>
              </a:spcBef>
              <a:spcAft>
                <a:spcPts val="0"/>
              </a:spcAft>
              <a:buClr>
                <a:schemeClr val="accent2"/>
              </a:buClr>
              <a:buFont typeface="Arial"/>
              <a:buChar char="•"/>
              <a:defRPr sz="2200">
                <a:solidFill>
                  <a:schemeClr val="dk1"/>
                </a:solidFill>
                <a:latin typeface="Arial"/>
                <a:ea typeface="Arial"/>
                <a:cs typeface="Arial"/>
                <a:sym typeface="Arial"/>
              </a:defRPr>
            </a:lvl3pPr>
            <a:lvl4pPr marL="16002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85800" y="2130425"/>
            <a:ext cx="7772400" cy="1146174"/>
          </a:xfrm>
          <a:prstGeom prst="rect">
            <a:avLst/>
          </a:prstGeom>
          <a:noFill/>
          <a:ln>
            <a:noFill/>
          </a:ln>
        </p:spPr>
        <p:txBody>
          <a:bodyPr lIns="91425" tIns="91425" rIns="91425" bIns="91425" anchor="t" anchorCtr="0"/>
          <a:lstStyle>
            <a:lvl1pPr marL="0" marR="0" indent="0" algn="ctr" rtl="0">
              <a:spcBef>
                <a:spcPts val="0"/>
              </a:spcBef>
              <a:spcAft>
                <a:spcPts val="0"/>
              </a:spcAft>
              <a:defRPr sz="4000" b="1" i="0" u="none" strike="noStrike" cap="none" baseline="0">
                <a:solidFill>
                  <a:schemeClr val="lt1"/>
                </a:solidFill>
                <a:latin typeface="Tahoma"/>
                <a:ea typeface="Tahoma"/>
                <a:cs typeface="Tahoma"/>
                <a:sym typeface="Tahoma"/>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subTitle" idx="1"/>
          </p:nvPr>
        </p:nvSpPr>
        <p:spPr>
          <a:xfrm>
            <a:off x="1371600" y="3429000"/>
            <a:ext cx="6400799" cy="1295400"/>
          </a:xfrm>
          <a:prstGeom prst="rect">
            <a:avLst/>
          </a:prstGeom>
          <a:noFill/>
          <a:ln>
            <a:noFill/>
          </a:ln>
        </p:spPr>
        <p:txBody>
          <a:bodyPr lIns="91425" tIns="91425" rIns="91425" bIns="91425" anchor="t" anchorCtr="0"/>
          <a:lstStyle>
            <a:lvl1pPr marL="0" marR="0" indent="0" algn="ctr" rtl="0">
              <a:spcBef>
                <a:spcPts val="560"/>
              </a:spcBef>
              <a:spcAft>
                <a:spcPts val="0"/>
              </a:spcAft>
              <a:buClr>
                <a:schemeClr val="accent2"/>
              </a:buClr>
              <a:buFont typeface="Tahoma"/>
              <a:buNone/>
              <a:defRPr sz="2800" b="1" i="0" u="none" strike="noStrike" cap="none" baseline="0">
                <a:solidFill>
                  <a:schemeClr val="lt1"/>
                </a:solidFill>
                <a:latin typeface="Tahoma"/>
                <a:ea typeface="Tahoma"/>
                <a:cs typeface="Tahoma"/>
                <a:sym typeface="Tahoma"/>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914400" y="274637"/>
            <a:ext cx="7772400" cy="1020762"/>
          </a:xfrm>
          <a:prstGeom prst="rect">
            <a:avLst/>
          </a:prstGeom>
          <a:noFill/>
          <a:ln>
            <a:noFill/>
          </a:ln>
        </p:spPr>
        <p:txBody>
          <a:bodyPr lIns="91425" tIns="91425" rIns="91425" bIns="91425" anchor="t" anchorCtr="0"/>
          <a:lstStyle>
            <a:lvl1pPr algn="ctr" rtl="0">
              <a:spcBef>
                <a:spcPts val="0"/>
              </a:spcBef>
              <a:spcAft>
                <a:spcPts val="0"/>
              </a:spcAft>
              <a:defRPr sz="3200" b="1">
                <a:solidFill>
                  <a:schemeClr val="dk2"/>
                </a:solidFill>
                <a:latin typeface="Tahoma"/>
                <a:ea typeface="Tahoma"/>
                <a:cs typeface="Tahoma"/>
                <a:sym typeface="Tahoma"/>
              </a:defRPr>
            </a:lvl1pPr>
            <a:lvl2pPr algn="ctr" rtl="0">
              <a:spcBef>
                <a:spcPts val="0"/>
              </a:spcBef>
              <a:spcAft>
                <a:spcPts val="0"/>
              </a:spcAft>
              <a:defRPr sz="3200" b="1">
                <a:solidFill>
                  <a:schemeClr val="dk2"/>
                </a:solidFill>
                <a:latin typeface="Tahoma"/>
                <a:ea typeface="Tahoma"/>
                <a:cs typeface="Tahoma"/>
                <a:sym typeface="Tahoma"/>
              </a:defRPr>
            </a:lvl2pPr>
            <a:lvl3pPr algn="ctr" rtl="0">
              <a:spcBef>
                <a:spcPts val="0"/>
              </a:spcBef>
              <a:spcAft>
                <a:spcPts val="0"/>
              </a:spcAft>
              <a:defRPr sz="3200" b="1">
                <a:solidFill>
                  <a:schemeClr val="dk2"/>
                </a:solidFill>
                <a:latin typeface="Tahoma"/>
                <a:ea typeface="Tahoma"/>
                <a:cs typeface="Tahoma"/>
                <a:sym typeface="Tahoma"/>
              </a:defRPr>
            </a:lvl3pPr>
            <a:lvl4pPr algn="ctr" rtl="0">
              <a:spcBef>
                <a:spcPts val="0"/>
              </a:spcBef>
              <a:spcAft>
                <a:spcPts val="0"/>
              </a:spcAft>
              <a:defRPr sz="3200" b="1">
                <a:solidFill>
                  <a:schemeClr val="dk2"/>
                </a:solidFill>
                <a:latin typeface="Tahoma"/>
                <a:ea typeface="Tahoma"/>
                <a:cs typeface="Tahoma"/>
                <a:sym typeface="Tahoma"/>
              </a:defRPr>
            </a:lvl4pPr>
            <a:lvl5pPr algn="ctr" rtl="0">
              <a:spcBef>
                <a:spcPts val="0"/>
              </a:spcBef>
              <a:spcAft>
                <a:spcPts val="0"/>
              </a:spcAft>
              <a:defRPr sz="3200" b="1">
                <a:solidFill>
                  <a:schemeClr val="dk2"/>
                </a:solidFill>
                <a:latin typeface="Tahoma"/>
                <a:ea typeface="Tahoma"/>
                <a:cs typeface="Tahoma"/>
                <a:sym typeface="Tahoma"/>
              </a:defRPr>
            </a:lvl5pPr>
            <a:lvl6pPr marL="457200" algn="ctr" rtl="0">
              <a:spcBef>
                <a:spcPts val="0"/>
              </a:spcBef>
              <a:spcAft>
                <a:spcPts val="0"/>
              </a:spcAft>
              <a:defRPr sz="3200" b="1">
                <a:solidFill>
                  <a:schemeClr val="dk2"/>
                </a:solidFill>
                <a:latin typeface="Tahoma"/>
                <a:ea typeface="Tahoma"/>
                <a:cs typeface="Tahoma"/>
                <a:sym typeface="Tahoma"/>
              </a:defRPr>
            </a:lvl6pPr>
            <a:lvl7pPr marL="914400" algn="ctr" rtl="0">
              <a:spcBef>
                <a:spcPts val="0"/>
              </a:spcBef>
              <a:spcAft>
                <a:spcPts val="0"/>
              </a:spcAft>
              <a:defRPr sz="3200" b="1">
                <a:solidFill>
                  <a:schemeClr val="dk2"/>
                </a:solidFill>
                <a:latin typeface="Tahoma"/>
                <a:ea typeface="Tahoma"/>
                <a:cs typeface="Tahoma"/>
                <a:sym typeface="Tahoma"/>
              </a:defRPr>
            </a:lvl7pPr>
            <a:lvl8pPr marL="1371600" algn="ctr" rtl="0">
              <a:spcBef>
                <a:spcPts val="0"/>
              </a:spcBef>
              <a:spcAft>
                <a:spcPts val="0"/>
              </a:spcAft>
              <a:defRPr sz="3200" b="1">
                <a:solidFill>
                  <a:schemeClr val="dk2"/>
                </a:solidFill>
                <a:latin typeface="Tahoma"/>
                <a:ea typeface="Tahoma"/>
                <a:cs typeface="Tahoma"/>
                <a:sym typeface="Tahoma"/>
              </a:defRPr>
            </a:lvl8pPr>
            <a:lvl9pPr marL="1828800" algn="ctr" rtl="0">
              <a:spcBef>
                <a:spcPts val="0"/>
              </a:spcBef>
              <a:spcAft>
                <a:spcPts val="0"/>
              </a:spcAft>
              <a:defRPr sz="3200" b="1">
                <a:solidFill>
                  <a:schemeClr val="dk2"/>
                </a:solidFill>
                <a:latin typeface="Tahoma"/>
                <a:ea typeface="Tahoma"/>
                <a:cs typeface="Tahoma"/>
                <a:sym typeface="Tahoma"/>
              </a:defRPr>
            </a:lvl9pPr>
          </a:lstStyle>
          <a:p>
            <a:endParaRPr/>
          </a:p>
        </p:txBody>
      </p:sp>
      <p:sp>
        <p:nvSpPr>
          <p:cNvPr id="65" name="Shape 65"/>
          <p:cNvSpPr txBox="1">
            <a:spLocks noGrp="1"/>
          </p:cNvSpPr>
          <p:nvPr>
            <p:ph type="body" idx="1"/>
          </p:nvPr>
        </p:nvSpPr>
        <p:spPr>
          <a:xfrm>
            <a:off x="990600" y="1447800"/>
            <a:ext cx="7696199" cy="4678361"/>
          </a:xfrm>
          <a:prstGeom prst="rect">
            <a:avLst/>
          </a:prstGeom>
          <a:noFill/>
          <a:ln>
            <a:noFill/>
          </a:ln>
        </p:spPr>
        <p:txBody>
          <a:bodyPr lIns="91425" tIns="91425" rIns="91425" bIns="91425" anchor="t" anchorCtr="0"/>
          <a:lstStyle>
            <a:lvl1pPr marL="342900" indent="-250825" algn="l" rtl="0">
              <a:spcBef>
                <a:spcPts val="560"/>
              </a:spcBef>
              <a:spcAft>
                <a:spcPts val="0"/>
              </a:spcAft>
              <a:buClr>
                <a:schemeClr val="accent2"/>
              </a:buClr>
              <a:buFont typeface="Arial"/>
              <a:buChar char="•"/>
              <a:defRPr sz="2800" b="1">
                <a:solidFill>
                  <a:schemeClr val="dk1"/>
                </a:solidFill>
                <a:latin typeface="Arial"/>
                <a:ea typeface="Arial"/>
                <a:cs typeface="Arial"/>
                <a:sym typeface="Arial"/>
              </a:defRPr>
            </a:lvl1pPr>
            <a:lvl2pPr marL="742950" indent="-193675" algn="l" rtl="0">
              <a:spcBef>
                <a:spcPts val="480"/>
              </a:spcBef>
              <a:spcAft>
                <a:spcPts val="0"/>
              </a:spcAft>
              <a:buClr>
                <a:schemeClr val="accent2"/>
              </a:buClr>
              <a:buFont typeface="Arial"/>
              <a:buChar char="•"/>
              <a:defRPr sz="2400" b="1">
                <a:solidFill>
                  <a:schemeClr val="dk1"/>
                </a:solidFill>
                <a:latin typeface="Arial"/>
                <a:ea typeface="Arial"/>
                <a:cs typeface="Arial"/>
                <a:sym typeface="Arial"/>
              </a:defRPr>
            </a:lvl2pPr>
            <a:lvl3pPr marL="1143000" indent="-152400" algn="l" rtl="0">
              <a:spcBef>
                <a:spcPts val="440"/>
              </a:spcBef>
              <a:spcAft>
                <a:spcPts val="0"/>
              </a:spcAft>
              <a:buClr>
                <a:schemeClr val="accent2"/>
              </a:buClr>
              <a:buFont typeface="Arial"/>
              <a:buChar char="•"/>
              <a:defRPr sz="2200">
                <a:solidFill>
                  <a:schemeClr val="dk1"/>
                </a:solidFill>
                <a:latin typeface="Arial"/>
                <a:ea typeface="Arial"/>
                <a:cs typeface="Arial"/>
                <a:sym typeface="Arial"/>
              </a:defRPr>
            </a:lvl3pPr>
            <a:lvl4pPr marL="16002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20574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5pPr>
            <a:lvl6pPr marL="25146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6pPr>
            <a:lvl7pPr marL="29718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7pPr>
            <a:lvl8pPr marL="34290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8pPr>
            <a:lvl9pPr marL="3886200" indent="-15240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914400" y="274637"/>
            <a:ext cx="7772400" cy="1020762"/>
          </a:xfrm>
          <a:prstGeom prst="rect">
            <a:avLst/>
          </a:prstGeom>
          <a:noFill/>
          <a:ln>
            <a:noFill/>
          </a:ln>
        </p:spPr>
        <p:txBody>
          <a:bodyPr lIns="91425" tIns="91425" rIns="91425" bIns="91425" anchor="ctr" anchorCtr="0"/>
          <a:lstStyle>
            <a:lvl1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1pPr>
            <a:lvl2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2pPr>
            <a:lvl3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3pPr>
            <a:lvl4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4pPr>
            <a:lvl5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5pPr>
            <a:lvl6pPr marL="4572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6pPr>
            <a:lvl7pPr marL="9144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7pPr>
            <a:lvl8pPr marL="13716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8pPr>
            <a:lvl9pPr marL="18288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9pPr>
          </a:lstStyle>
          <a:p>
            <a:endParaRPr/>
          </a:p>
        </p:txBody>
      </p:sp>
      <p:sp>
        <p:nvSpPr>
          <p:cNvPr id="10" name="Shape 10"/>
          <p:cNvSpPr txBox="1">
            <a:spLocks noGrp="1"/>
          </p:cNvSpPr>
          <p:nvPr>
            <p:ph type="body" idx="1"/>
          </p:nvPr>
        </p:nvSpPr>
        <p:spPr>
          <a:xfrm>
            <a:off x="990600" y="1447800"/>
            <a:ext cx="7696199" cy="4678361"/>
          </a:xfrm>
          <a:prstGeom prst="rect">
            <a:avLst/>
          </a:prstGeom>
          <a:noFill/>
          <a:ln>
            <a:noFill/>
          </a:ln>
        </p:spPr>
        <p:txBody>
          <a:bodyPr lIns="91425" tIns="91425" rIns="91425" bIns="91425" anchor="t" anchorCtr="0"/>
          <a:lstStyle>
            <a:lvl1pPr marL="342900" marR="0" indent="-250825" algn="l" rtl="0">
              <a:spcBef>
                <a:spcPts val="560"/>
              </a:spcBef>
              <a:spcAft>
                <a:spcPts val="0"/>
              </a:spcAft>
              <a:buClr>
                <a:schemeClr val="accent2"/>
              </a:buClr>
              <a:buFont typeface="Arial"/>
              <a:buChar char="•"/>
              <a:defRPr sz="2800" b="1" i="0" u="none" strike="noStrike" cap="none" baseline="0">
                <a:solidFill>
                  <a:schemeClr val="dk1"/>
                </a:solidFill>
                <a:latin typeface="Arial"/>
                <a:ea typeface="Arial"/>
                <a:cs typeface="Arial"/>
                <a:sym typeface="Arial"/>
              </a:defRPr>
            </a:lvl1pPr>
            <a:lvl2pPr marL="742950" marR="0" indent="-193675" algn="l" rtl="0">
              <a:spcBef>
                <a:spcPts val="480"/>
              </a:spcBef>
              <a:spcAft>
                <a:spcPts val="0"/>
              </a:spcAft>
              <a:buClr>
                <a:schemeClr val="accent2"/>
              </a:buClr>
              <a:buFont typeface="Arial"/>
              <a:buChar char="•"/>
              <a:defRPr sz="2400" b="1" i="0" u="none" strike="noStrike" cap="none" baseline="0">
                <a:solidFill>
                  <a:schemeClr val="dk1"/>
                </a:solidFill>
                <a:latin typeface="Arial"/>
                <a:ea typeface="Arial"/>
                <a:cs typeface="Arial"/>
                <a:sym typeface="Arial"/>
              </a:defRPr>
            </a:lvl2pPr>
            <a:lvl3pPr marL="1143000" marR="0" indent="-152400" algn="l" rtl="0">
              <a:spcBef>
                <a:spcPts val="440"/>
              </a:spcBef>
              <a:spcAft>
                <a:spcPts val="0"/>
              </a:spcAft>
              <a:buClr>
                <a:schemeClr val="accent2"/>
              </a:buClr>
              <a:buFont typeface="Arial"/>
              <a:buChar char="•"/>
              <a:defRPr sz="2200" b="0" i="0" u="none" strike="noStrike" cap="none" baseline="0">
                <a:solidFill>
                  <a:schemeClr val="dk1"/>
                </a:solidFill>
                <a:latin typeface="Arial"/>
                <a:ea typeface="Arial"/>
                <a:cs typeface="Arial"/>
                <a:sym typeface="Arial"/>
              </a:defRPr>
            </a:lvl3pPr>
            <a:lvl4pPr marL="1600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dt" idx="10"/>
          </p:nvPr>
        </p:nvSpPr>
        <p:spPr>
          <a:xfrm>
            <a:off x="990600" y="6245225"/>
            <a:ext cx="1447800"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2552700" y="6229350"/>
            <a:ext cx="2743199" cy="476249"/>
          </a:xfrm>
          <a:prstGeom prst="rect">
            <a:avLst/>
          </a:prstGeom>
          <a:noFill/>
          <a:ln>
            <a:noFill/>
          </a:ln>
        </p:spPr>
        <p:txBody>
          <a:bodyPr lIns="91425" tIns="91425" rIns="91425" bIns="91425" anchor="t" anchorCtr="0"/>
          <a:lstStyle>
            <a:lvl1pPr marL="0" marR="0" indent="0" algn="l" rtl="0">
              <a:defRPr sz="1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5410200" y="6248400"/>
            <a:ext cx="1752600" cy="454024"/>
          </a:xfrm>
          <a:prstGeom prst="rect">
            <a:avLst/>
          </a:prstGeom>
          <a:noFill/>
          <a:ln>
            <a:noFill/>
          </a:ln>
        </p:spPr>
        <p:txBody>
          <a:bodyPr lIns="91425" tIns="91425" rIns="91425" bIns="91425" anchor="t" anchorCtr="0"/>
          <a:lstStyle>
            <a:lvl1pPr marL="0" marR="0" indent="0" algn="r" rtl="0">
              <a:defRPr sz="1400" b="0" i="0" u="none" strike="noStrike" cap="none" baseline="0">
                <a:solidFill>
                  <a:schemeClr val="dk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4" name="Shape 14"/>
          <p:cNvSpPr txBox="1"/>
          <p:nvPr/>
        </p:nvSpPr>
        <p:spPr>
          <a:xfrm>
            <a:off x="0" y="1447800"/>
            <a:ext cx="914400" cy="5410200"/>
          </a:xfrm>
          <a:prstGeom prst="rect">
            <a:avLst/>
          </a:prstGeom>
          <a:solidFill>
            <a:srgbClr val="003399"/>
          </a:solidFill>
          <a:ln w="9525" cap="rnd">
            <a:solidFill>
              <a:schemeClr val="dk1"/>
            </a:solidFill>
            <a:prstDash val="solid"/>
            <a:miter/>
            <a:headEnd type="none" w="med" len="med"/>
            <a:tailEnd type="none" w="med" len="med"/>
          </a:ln>
        </p:spPr>
        <p:txBody>
          <a:bodyPr lIns="91425" tIns="45700" rIns="91425" bIns="45700" anchor="ctr" anchorCtr="0">
            <a:spAutoFit/>
          </a:bodyPr>
          <a:lstStyle/>
          <a:p>
            <a:endParaRPr/>
          </a:p>
        </p:txBody>
      </p:sp>
      <p:sp>
        <p:nvSpPr>
          <p:cNvPr id="15" name="Shape 15"/>
          <p:cNvSpPr txBox="1"/>
          <p:nvPr/>
        </p:nvSpPr>
        <p:spPr>
          <a:xfrm>
            <a:off x="0" y="0"/>
            <a:ext cx="685799" cy="1295400"/>
          </a:xfrm>
          <a:prstGeom prst="rect">
            <a:avLst/>
          </a:prstGeom>
          <a:solidFill>
            <a:srgbClr val="993333"/>
          </a:solidFill>
          <a:ln w="9525" cap="rnd">
            <a:solidFill>
              <a:schemeClr val="dk1"/>
            </a:solidFill>
            <a:prstDash val="solid"/>
            <a:miter/>
            <a:headEnd type="none" w="med" len="med"/>
            <a:tailEnd type="none" w="med" len="med"/>
          </a:ln>
        </p:spPr>
        <p:txBody>
          <a:bodyPr lIns="91425" tIns="45700" rIns="91425" bIns="45700" anchor="ctr" anchorCtr="0">
            <a:spAutoFit/>
          </a:bodyPr>
          <a:lstStyle/>
          <a:p>
            <a:endParaRPr/>
          </a:p>
        </p:txBody>
      </p:sp>
      <p:sp>
        <p:nvSpPr>
          <p:cNvPr id="16" name="Shape 16"/>
          <p:cNvSpPr txBox="1"/>
          <p:nvPr/>
        </p:nvSpPr>
        <p:spPr>
          <a:xfrm>
            <a:off x="6991350" y="6324600"/>
            <a:ext cx="1600199" cy="457200"/>
          </a:xfrm>
          <a:prstGeom prst="rect">
            <a:avLst/>
          </a:prstGeom>
          <a:noFill/>
          <a:ln>
            <a:noFill/>
          </a:ln>
        </p:spPr>
        <p:txBody>
          <a:bodyPr lIns="91425" tIns="45700" rIns="91425" bIns="45700" anchor="t" anchorCtr="0">
            <a:spAutoFit/>
          </a:bodyPr>
          <a:lstStyle/>
          <a:p>
            <a:pPr marL="0" marR="0" lvl="0" indent="0" algn="r" rtl="0">
              <a:spcBef>
                <a:spcPts val="600"/>
              </a:spcBef>
              <a:buClr>
                <a:schemeClr val="dk1"/>
              </a:buClr>
              <a:buSzPct val="25000"/>
              <a:buFont typeface="Arial"/>
              <a:buNone/>
            </a:pPr>
            <a:r>
              <a:rPr lang="en-US" sz="1200" b="0" i="0" u="none" strike="noStrike" cap="none" baseline="0">
                <a:solidFill>
                  <a:srgbClr val="003399"/>
                </a:solidFill>
                <a:latin typeface="Arial"/>
                <a:ea typeface="Arial"/>
                <a:cs typeface="Arial"/>
                <a:sym typeface="Arial"/>
              </a:rPr>
              <a:t>University of Illinois </a:t>
            </a:r>
            <a:br>
              <a:rPr lang="en-US" sz="1200" b="0" i="0" u="none" strike="noStrike" cap="none" baseline="0">
                <a:solidFill>
                  <a:srgbClr val="003399"/>
                </a:solidFill>
                <a:latin typeface="Arial"/>
                <a:ea typeface="Arial"/>
                <a:cs typeface="Arial"/>
                <a:sym typeface="Arial"/>
              </a:rPr>
            </a:br>
            <a:r>
              <a:rPr lang="en-US" sz="1200" b="0" i="0" u="none" strike="noStrike" cap="none" baseline="0">
                <a:solidFill>
                  <a:srgbClr val="003399"/>
                </a:solidFill>
                <a:latin typeface="Arial"/>
                <a:ea typeface="Arial"/>
                <a:cs typeface="Arial"/>
                <a:sym typeface="Arial"/>
              </a:rPr>
              <a:t>at Springfield</a:t>
            </a:r>
          </a:p>
        </p:txBody>
      </p:sp>
      <p:sp>
        <p:nvSpPr>
          <p:cNvPr id="17" name="Shape 17"/>
          <p:cNvSpPr/>
          <p:nvPr/>
        </p:nvSpPr>
        <p:spPr>
          <a:xfrm>
            <a:off x="8591550" y="6138862"/>
            <a:ext cx="384174" cy="576261"/>
          </a:xfrm>
          <a:prstGeom prst="rect">
            <a:avLst/>
          </a:prstGeom>
          <a:blipFill>
            <a:blip r:embed="rId9"/>
            <a:stretch>
              <a:fillRect/>
            </a:stretch>
          </a:blipFill>
        </p:spPr>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grpSp>
        <p:nvGrpSpPr>
          <p:cNvPr id="46" name="Shape 46"/>
          <p:cNvGrpSpPr/>
          <p:nvPr/>
        </p:nvGrpSpPr>
        <p:grpSpPr>
          <a:xfrm>
            <a:off x="0" y="0"/>
            <a:ext cx="9144000" cy="5486399"/>
            <a:chOff x="0" y="0"/>
            <a:chExt cx="9144000" cy="5486399"/>
          </a:xfrm>
        </p:grpSpPr>
        <p:sp>
          <p:nvSpPr>
            <p:cNvPr id="47" name="Shape 47"/>
            <p:cNvSpPr txBox="1"/>
            <p:nvPr/>
          </p:nvSpPr>
          <p:spPr>
            <a:xfrm>
              <a:off x="0" y="1676400"/>
              <a:ext cx="9144000" cy="3809999"/>
            </a:xfrm>
            <a:prstGeom prst="rect">
              <a:avLst/>
            </a:prstGeom>
            <a:solidFill>
              <a:srgbClr val="003399"/>
            </a:solidFill>
            <a:ln w="9525" cap="rnd">
              <a:solidFill>
                <a:schemeClr val="dk1"/>
              </a:solidFill>
              <a:prstDash val="solid"/>
              <a:miter/>
              <a:headEnd type="none" w="med" len="med"/>
              <a:tailEnd type="none" w="med" len="med"/>
            </a:ln>
          </p:spPr>
          <p:txBody>
            <a:bodyPr lIns="91425" tIns="45700" rIns="91425" bIns="45700" anchor="ctr" anchorCtr="0">
              <a:spAutoFit/>
            </a:bodyPr>
            <a:lstStyle/>
            <a:p>
              <a:endParaRPr/>
            </a:p>
          </p:txBody>
        </p:sp>
        <p:sp>
          <p:nvSpPr>
            <p:cNvPr id="48" name="Shape 48"/>
            <p:cNvSpPr txBox="1"/>
            <p:nvPr/>
          </p:nvSpPr>
          <p:spPr>
            <a:xfrm>
              <a:off x="0" y="0"/>
              <a:ext cx="9144000" cy="1600199"/>
            </a:xfrm>
            <a:prstGeom prst="rect">
              <a:avLst/>
            </a:prstGeom>
            <a:solidFill>
              <a:srgbClr val="993333"/>
            </a:solidFill>
            <a:ln w="9525" cap="rnd">
              <a:solidFill>
                <a:schemeClr val="dk1"/>
              </a:solidFill>
              <a:prstDash val="solid"/>
              <a:miter/>
              <a:headEnd type="none" w="med" len="med"/>
              <a:tailEnd type="none" w="med" len="med"/>
            </a:ln>
          </p:spPr>
          <p:txBody>
            <a:bodyPr lIns="91425" tIns="45700" rIns="91425" bIns="45700" anchor="ctr" anchorCtr="0">
              <a:spAutoFit/>
            </a:bodyPr>
            <a:lstStyle/>
            <a:p>
              <a:endParaRPr/>
            </a:p>
          </p:txBody>
        </p:sp>
      </p:grpSp>
      <p:sp>
        <p:nvSpPr>
          <p:cNvPr id="49" name="Shape 49"/>
          <p:cNvSpPr txBox="1"/>
          <p:nvPr/>
        </p:nvSpPr>
        <p:spPr>
          <a:xfrm>
            <a:off x="6248400" y="6273800"/>
            <a:ext cx="2286000" cy="517524"/>
          </a:xfrm>
          <a:prstGeom prst="rect">
            <a:avLst/>
          </a:prstGeom>
          <a:noFill/>
          <a:ln>
            <a:noFill/>
          </a:ln>
        </p:spPr>
        <p:txBody>
          <a:bodyPr lIns="91425" tIns="45700" rIns="91425" bIns="45700" anchor="t" anchorCtr="0">
            <a:spAutoFit/>
          </a:bodyPr>
          <a:lstStyle/>
          <a:p>
            <a:pPr marL="0" marR="0" lvl="0" indent="0" algn="r" rtl="0">
              <a:spcBef>
                <a:spcPts val="700"/>
              </a:spcBef>
              <a:buClr>
                <a:schemeClr val="dk1"/>
              </a:buClr>
              <a:buSzPct val="25000"/>
              <a:buFont typeface="Arial"/>
              <a:buNone/>
            </a:pPr>
            <a:r>
              <a:rPr lang="en-US" sz="1400" b="0" i="0" u="none" strike="noStrike" cap="none" baseline="0">
                <a:solidFill>
                  <a:srgbClr val="003399"/>
                </a:solidFill>
                <a:latin typeface="Arial"/>
                <a:ea typeface="Arial"/>
                <a:cs typeface="Arial"/>
                <a:sym typeface="Arial"/>
              </a:rPr>
              <a:t>University of Illinois </a:t>
            </a:r>
            <a:br>
              <a:rPr lang="en-US" sz="1400" b="0" i="0" u="none" strike="noStrike" cap="none" baseline="0">
                <a:solidFill>
                  <a:srgbClr val="003399"/>
                </a:solidFill>
                <a:latin typeface="Arial"/>
                <a:ea typeface="Arial"/>
                <a:cs typeface="Arial"/>
                <a:sym typeface="Arial"/>
              </a:rPr>
            </a:br>
            <a:r>
              <a:rPr lang="en-US" sz="1400" b="0" i="0" u="none" strike="noStrike" cap="none" baseline="0">
                <a:solidFill>
                  <a:srgbClr val="003399"/>
                </a:solidFill>
                <a:latin typeface="Arial"/>
                <a:ea typeface="Arial"/>
                <a:cs typeface="Arial"/>
                <a:sym typeface="Arial"/>
              </a:rPr>
              <a:t>at Springfield</a:t>
            </a:r>
          </a:p>
        </p:txBody>
      </p:sp>
      <p:sp>
        <p:nvSpPr>
          <p:cNvPr id="50" name="Shape 50"/>
          <p:cNvSpPr/>
          <p:nvPr/>
        </p:nvSpPr>
        <p:spPr>
          <a:xfrm>
            <a:off x="8505825" y="6019800"/>
            <a:ext cx="476250" cy="714375"/>
          </a:xfrm>
          <a:prstGeom prst="rect">
            <a:avLst/>
          </a:prstGeom>
          <a:blipFill>
            <a:blip r:embed="rId3"/>
            <a:stretch>
              <a:fillRect/>
            </a:stretch>
          </a:blipFill>
        </p:spPr>
      </p:sp>
      <p:sp>
        <p:nvSpPr>
          <p:cNvPr id="51" name="Shape 51"/>
          <p:cNvSpPr txBox="1">
            <a:spLocks noGrp="1"/>
          </p:cNvSpPr>
          <p:nvPr>
            <p:ph type="title"/>
          </p:nvPr>
        </p:nvSpPr>
        <p:spPr>
          <a:xfrm>
            <a:off x="914400" y="274637"/>
            <a:ext cx="7772400" cy="1020762"/>
          </a:xfrm>
          <a:prstGeom prst="rect">
            <a:avLst/>
          </a:prstGeom>
          <a:noFill/>
          <a:ln>
            <a:noFill/>
          </a:ln>
        </p:spPr>
        <p:txBody>
          <a:bodyPr lIns="91425" tIns="91425" rIns="91425" bIns="91425" anchor="ctr" anchorCtr="0"/>
          <a:lstStyle>
            <a:lvl1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1pPr>
            <a:lvl2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2pPr>
            <a:lvl3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3pPr>
            <a:lvl4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4pPr>
            <a:lvl5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5pPr>
            <a:lvl6pPr marL="4572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6pPr>
            <a:lvl7pPr marL="9144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7pPr>
            <a:lvl8pPr marL="13716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8pPr>
            <a:lvl9pPr marL="18288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9pPr>
          </a:lstStyle>
          <a:p>
            <a:endParaRPr/>
          </a:p>
        </p:txBody>
      </p:sp>
      <p:sp>
        <p:nvSpPr>
          <p:cNvPr id="52" name="Shape 52"/>
          <p:cNvSpPr txBox="1">
            <a:spLocks noGrp="1"/>
          </p:cNvSpPr>
          <p:nvPr>
            <p:ph type="body" idx="1"/>
          </p:nvPr>
        </p:nvSpPr>
        <p:spPr>
          <a:xfrm>
            <a:off x="990600" y="1447800"/>
            <a:ext cx="7696199" cy="4678361"/>
          </a:xfrm>
          <a:prstGeom prst="rect">
            <a:avLst/>
          </a:prstGeom>
          <a:noFill/>
          <a:ln>
            <a:noFill/>
          </a:ln>
        </p:spPr>
        <p:txBody>
          <a:bodyPr lIns="91425" tIns="91425" rIns="91425" bIns="91425" anchor="t" anchorCtr="0"/>
          <a:lstStyle>
            <a:lvl1pPr marL="342900" marR="0" indent="-250825" algn="l" rtl="0">
              <a:spcBef>
                <a:spcPts val="560"/>
              </a:spcBef>
              <a:spcAft>
                <a:spcPts val="0"/>
              </a:spcAft>
              <a:buClr>
                <a:schemeClr val="accent2"/>
              </a:buClr>
              <a:buFont typeface="Arial"/>
              <a:buChar char="•"/>
              <a:defRPr sz="2800" b="1" i="0" u="none" strike="noStrike" cap="none" baseline="0">
                <a:solidFill>
                  <a:schemeClr val="dk1"/>
                </a:solidFill>
                <a:latin typeface="Arial"/>
                <a:ea typeface="Arial"/>
                <a:cs typeface="Arial"/>
                <a:sym typeface="Arial"/>
              </a:defRPr>
            </a:lvl1pPr>
            <a:lvl2pPr marL="742950" marR="0" indent="-193675" algn="l" rtl="0">
              <a:spcBef>
                <a:spcPts val="480"/>
              </a:spcBef>
              <a:spcAft>
                <a:spcPts val="0"/>
              </a:spcAft>
              <a:buClr>
                <a:schemeClr val="accent2"/>
              </a:buClr>
              <a:buFont typeface="Arial"/>
              <a:buChar char="•"/>
              <a:defRPr sz="2400" b="1" i="0" u="none" strike="noStrike" cap="none" baseline="0">
                <a:solidFill>
                  <a:schemeClr val="dk1"/>
                </a:solidFill>
                <a:latin typeface="Arial"/>
                <a:ea typeface="Arial"/>
                <a:cs typeface="Arial"/>
                <a:sym typeface="Arial"/>
              </a:defRPr>
            </a:lvl2pPr>
            <a:lvl3pPr marL="1143000" marR="0" indent="-152400" algn="l" rtl="0">
              <a:spcBef>
                <a:spcPts val="440"/>
              </a:spcBef>
              <a:spcAft>
                <a:spcPts val="0"/>
              </a:spcAft>
              <a:buClr>
                <a:schemeClr val="accent2"/>
              </a:buClr>
              <a:buFont typeface="Arial"/>
              <a:buChar char="•"/>
              <a:defRPr sz="2200" b="0" i="0" u="none" strike="noStrike" cap="none" baseline="0">
                <a:solidFill>
                  <a:schemeClr val="dk1"/>
                </a:solidFill>
                <a:latin typeface="Arial"/>
                <a:ea typeface="Arial"/>
                <a:cs typeface="Arial"/>
                <a:sym typeface="Arial"/>
              </a:defRPr>
            </a:lvl3pPr>
            <a:lvl4pPr marL="1600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Shape 57"/>
          <p:cNvSpPr txBox="1"/>
          <p:nvPr/>
        </p:nvSpPr>
        <p:spPr>
          <a:xfrm>
            <a:off x="0" y="1447800"/>
            <a:ext cx="914400" cy="5410200"/>
          </a:xfrm>
          <a:prstGeom prst="rect">
            <a:avLst/>
          </a:prstGeom>
          <a:solidFill>
            <a:srgbClr val="003399"/>
          </a:solidFill>
          <a:ln w="9525" cap="rnd">
            <a:solidFill>
              <a:schemeClr val="dk1"/>
            </a:solidFill>
            <a:prstDash val="solid"/>
            <a:miter/>
            <a:headEnd type="none" w="med" len="med"/>
            <a:tailEnd type="none" w="med" len="med"/>
          </a:ln>
        </p:spPr>
        <p:txBody>
          <a:bodyPr lIns="91425" tIns="45700" rIns="91425" bIns="45700" anchor="ctr" anchorCtr="0">
            <a:spAutoFit/>
          </a:bodyPr>
          <a:lstStyle/>
          <a:p>
            <a:endParaRPr/>
          </a:p>
        </p:txBody>
      </p:sp>
      <p:sp>
        <p:nvSpPr>
          <p:cNvPr id="58" name="Shape 58"/>
          <p:cNvSpPr txBox="1"/>
          <p:nvPr/>
        </p:nvSpPr>
        <p:spPr>
          <a:xfrm>
            <a:off x="0" y="0"/>
            <a:ext cx="685799" cy="1295400"/>
          </a:xfrm>
          <a:prstGeom prst="rect">
            <a:avLst/>
          </a:prstGeom>
          <a:solidFill>
            <a:srgbClr val="993333"/>
          </a:solidFill>
          <a:ln w="9525" cap="rnd">
            <a:solidFill>
              <a:schemeClr val="dk1"/>
            </a:solidFill>
            <a:prstDash val="solid"/>
            <a:miter/>
            <a:headEnd type="none" w="med" len="med"/>
            <a:tailEnd type="none" w="med" len="med"/>
          </a:ln>
        </p:spPr>
        <p:txBody>
          <a:bodyPr lIns="91425" tIns="45700" rIns="91425" bIns="45700" anchor="ctr" anchorCtr="0">
            <a:spAutoFit/>
          </a:bodyPr>
          <a:lstStyle/>
          <a:p>
            <a:endParaRPr/>
          </a:p>
        </p:txBody>
      </p:sp>
      <p:sp>
        <p:nvSpPr>
          <p:cNvPr id="59" name="Shape 59"/>
          <p:cNvSpPr txBox="1"/>
          <p:nvPr/>
        </p:nvSpPr>
        <p:spPr>
          <a:xfrm>
            <a:off x="6991350" y="6324600"/>
            <a:ext cx="1600199" cy="457200"/>
          </a:xfrm>
          <a:prstGeom prst="rect">
            <a:avLst/>
          </a:prstGeom>
          <a:noFill/>
          <a:ln>
            <a:noFill/>
          </a:ln>
        </p:spPr>
        <p:txBody>
          <a:bodyPr lIns="91425" tIns="45700" rIns="91425" bIns="45700" anchor="t" anchorCtr="0">
            <a:spAutoFit/>
          </a:bodyPr>
          <a:lstStyle/>
          <a:p>
            <a:pPr marL="0" marR="0" lvl="0" indent="0" algn="r" rtl="0">
              <a:spcBef>
                <a:spcPts val="600"/>
              </a:spcBef>
              <a:buClr>
                <a:schemeClr val="dk1"/>
              </a:buClr>
              <a:buSzPct val="25000"/>
              <a:buFont typeface="Arial"/>
              <a:buNone/>
            </a:pPr>
            <a:r>
              <a:rPr lang="en-US" sz="1200" b="0" i="0" u="none" strike="noStrike" cap="none" baseline="0">
                <a:solidFill>
                  <a:srgbClr val="003399"/>
                </a:solidFill>
                <a:latin typeface="Arial"/>
                <a:ea typeface="Arial"/>
                <a:cs typeface="Arial"/>
                <a:sym typeface="Arial"/>
              </a:rPr>
              <a:t>University of Illinois </a:t>
            </a:r>
            <a:br>
              <a:rPr lang="en-US" sz="1200" b="0" i="0" u="none" strike="noStrike" cap="none" baseline="0">
                <a:solidFill>
                  <a:srgbClr val="003399"/>
                </a:solidFill>
                <a:latin typeface="Arial"/>
                <a:ea typeface="Arial"/>
                <a:cs typeface="Arial"/>
                <a:sym typeface="Arial"/>
              </a:rPr>
            </a:br>
            <a:r>
              <a:rPr lang="en-US" sz="1200" b="0" i="0" u="none" strike="noStrike" cap="none" baseline="0">
                <a:solidFill>
                  <a:srgbClr val="003399"/>
                </a:solidFill>
                <a:latin typeface="Arial"/>
                <a:ea typeface="Arial"/>
                <a:cs typeface="Arial"/>
                <a:sym typeface="Arial"/>
              </a:rPr>
              <a:t>at Springfield</a:t>
            </a:r>
          </a:p>
        </p:txBody>
      </p:sp>
      <p:sp>
        <p:nvSpPr>
          <p:cNvPr id="60" name="Shape 60"/>
          <p:cNvSpPr/>
          <p:nvPr/>
        </p:nvSpPr>
        <p:spPr>
          <a:xfrm>
            <a:off x="8591550" y="6138862"/>
            <a:ext cx="384174" cy="576261"/>
          </a:xfrm>
          <a:prstGeom prst="rect">
            <a:avLst/>
          </a:prstGeom>
          <a:blipFill>
            <a:blip r:embed="rId3"/>
            <a:stretch>
              <a:fillRect/>
            </a:stretch>
          </a:blipFill>
        </p:spPr>
      </p:sp>
      <p:sp>
        <p:nvSpPr>
          <p:cNvPr id="61" name="Shape 61"/>
          <p:cNvSpPr txBox="1">
            <a:spLocks noGrp="1"/>
          </p:cNvSpPr>
          <p:nvPr>
            <p:ph type="title"/>
          </p:nvPr>
        </p:nvSpPr>
        <p:spPr>
          <a:xfrm>
            <a:off x="914400" y="274637"/>
            <a:ext cx="7772400" cy="1020762"/>
          </a:xfrm>
          <a:prstGeom prst="rect">
            <a:avLst/>
          </a:prstGeom>
          <a:noFill/>
          <a:ln>
            <a:noFill/>
          </a:ln>
        </p:spPr>
        <p:txBody>
          <a:bodyPr lIns="91425" tIns="91425" rIns="91425" bIns="91425" anchor="ctr" anchorCtr="0"/>
          <a:lstStyle>
            <a:lvl1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1pPr>
            <a:lvl2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2pPr>
            <a:lvl3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3pPr>
            <a:lvl4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4pPr>
            <a:lvl5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5pPr>
            <a:lvl6pPr marL="4572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6pPr>
            <a:lvl7pPr marL="9144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7pPr>
            <a:lvl8pPr marL="13716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8pPr>
            <a:lvl9pPr marL="18288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9pPr>
          </a:lstStyle>
          <a:p>
            <a:endParaRPr/>
          </a:p>
        </p:txBody>
      </p:sp>
      <p:sp>
        <p:nvSpPr>
          <p:cNvPr id="62" name="Shape 62"/>
          <p:cNvSpPr txBox="1">
            <a:spLocks noGrp="1"/>
          </p:cNvSpPr>
          <p:nvPr>
            <p:ph type="body" idx="1"/>
          </p:nvPr>
        </p:nvSpPr>
        <p:spPr>
          <a:xfrm>
            <a:off x="990600" y="1447800"/>
            <a:ext cx="7696199" cy="4678361"/>
          </a:xfrm>
          <a:prstGeom prst="rect">
            <a:avLst/>
          </a:prstGeom>
          <a:noFill/>
          <a:ln>
            <a:noFill/>
          </a:ln>
        </p:spPr>
        <p:txBody>
          <a:bodyPr lIns="91425" tIns="91425" rIns="91425" bIns="91425" anchor="t" anchorCtr="0"/>
          <a:lstStyle>
            <a:lvl1pPr marL="342900" marR="0" indent="-250825" algn="l" rtl="0">
              <a:spcBef>
                <a:spcPts val="560"/>
              </a:spcBef>
              <a:spcAft>
                <a:spcPts val="0"/>
              </a:spcAft>
              <a:buClr>
                <a:schemeClr val="accent2"/>
              </a:buClr>
              <a:buFont typeface="Arial"/>
              <a:buChar char="•"/>
              <a:defRPr sz="2800" b="1" i="0" u="none" strike="noStrike" cap="none" baseline="0">
                <a:solidFill>
                  <a:schemeClr val="dk1"/>
                </a:solidFill>
                <a:latin typeface="Arial"/>
                <a:ea typeface="Arial"/>
                <a:cs typeface="Arial"/>
                <a:sym typeface="Arial"/>
              </a:defRPr>
            </a:lvl1pPr>
            <a:lvl2pPr marL="742950" marR="0" indent="-193675" algn="l" rtl="0">
              <a:spcBef>
                <a:spcPts val="480"/>
              </a:spcBef>
              <a:spcAft>
                <a:spcPts val="0"/>
              </a:spcAft>
              <a:buClr>
                <a:schemeClr val="accent2"/>
              </a:buClr>
              <a:buFont typeface="Arial"/>
              <a:buChar char="•"/>
              <a:defRPr sz="2400" b="1" i="0" u="none" strike="noStrike" cap="none" baseline="0">
                <a:solidFill>
                  <a:schemeClr val="dk1"/>
                </a:solidFill>
                <a:latin typeface="Arial"/>
                <a:ea typeface="Arial"/>
                <a:cs typeface="Arial"/>
                <a:sym typeface="Arial"/>
              </a:defRPr>
            </a:lvl2pPr>
            <a:lvl3pPr marL="1143000" marR="0" indent="-152400" algn="l" rtl="0">
              <a:spcBef>
                <a:spcPts val="440"/>
              </a:spcBef>
              <a:spcAft>
                <a:spcPts val="0"/>
              </a:spcAft>
              <a:buClr>
                <a:schemeClr val="accent2"/>
              </a:buClr>
              <a:buFont typeface="Arial"/>
              <a:buChar char="•"/>
              <a:defRPr sz="2200" b="0" i="0" u="none" strike="noStrike" cap="none" baseline="0">
                <a:solidFill>
                  <a:schemeClr val="dk1"/>
                </a:solidFill>
                <a:latin typeface="Arial"/>
                <a:ea typeface="Arial"/>
                <a:cs typeface="Arial"/>
                <a:sym typeface="Arial"/>
              </a:defRPr>
            </a:lvl3pPr>
            <a:lvl4pPr marL="1600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Shape 70"/>
          <p:cNvSpPr txBox="1"/>
          <p:nvPr/>
        </p:nvSpPr>
        <p:spPr>
          <a:xfrm>
            <a:off x="0" y="1447800"/>
            <a:ext cx="914400" cy="5410200"/>
          </a:xfrm>
          <a:prstGeom prst="rect">
            <a:avLst/>
          </a:prstGeom>
          <a:solidFill>
            <a:srgbClr val="003399"/>
          </a:solidFill>
          <a:ln w="9525" cap="rnd">
            <a:solidFill>
              <a:schemeClr val="dk1"/>
            </a:solidFill>
            <a:prstDash val="solid"/>
            <a:miter/>
            <a:headEnd type="none" w="med" len="med"/>
            <a:tailEnd type="none" w="med" len="med"/>
          </a:ln>
        </p:spPr>
        <p:txBody>
          <a:bodyPr lIns="91425" tIns="45700" rIns="91425" bIns="45700" anchor="ctr" anchorCtr="0">
            <a:spAutoFit/>
          </a:bodyPr>
          <a:lstStyle/>
          <a:p>
            <a:endParaRPr/>
          </a:p>
        </p:txBody>
      </p:sp>
      <p:sp>
        <p:nvSpPr>
          <p:cNvPr id="71" name="Shape 71"/>
          <p:cNvSpPr txBox="1"/>
          <p:nvPr/>
        </p:nvSpPr>
        <p:spPr>
          <a:xfrm>
            <a:off x="0" y="0"/>
            <a:ext cx="685799" cy="1295400"/>
          </a:xfrm>
          <a:prstGeom prst="rect">
            <a:avLst/>
          </a:prstGeom>
          <a:solidFill>
            <a:srgbClr val="993333"/>
          </a:solidFill>
          <a:ln w="9525" cap="rnd">
            <a:solidFill>
              <a:schemeClr val="dk1"/>
            </a:solidFill>
            <a:prstDash val="solid"/>
            <a:miter/>
            <a:headEnd type="none" w="med" len="med"/>
            <a:tailEnd type="none" w="med" len="med"/>
          </a:ln>
        </p:spPr>
        <p:txBody>
          <a:bodyPr lIns="91425" tIns="45700" rIns="91425" bIns="45700" anchor="ctr" anchorCtr="0">
            <a:spAutoFit/>
          </a:bodyPr>
          <a:lstStyle/>
          <a:p>
            <a:endParaRPr/>
          </a:p>
        </p:txBody>
      </p:sp>
      <p:sp>
        <p:nvSpPr>
          <p:cNvPr id="72" name="Shape 72"/>
          <p:cNvSpPr txBox="1"/>
          <p:nvPr/>
        </p:nvSpPr>
        <p:spPr>
          <a:xfrm>
            <a:off x="6991350" y="6324600"/>
            <a:ext cx="1600199" cy="457200"/>
          </a:xfrm>
          <a:prstGeom prst="rect">
            <a:avLst/>
          </a:prstGeom>
          <a:noFill/>
          <a:ln>
            <a:noFill/>
          </a:ln>
        </p:spPr>
        <p:txBody>
          <a:bodyPr lIns="91425" tIns="45700" rIns="91425" bIns="45700" anchor="t" anchorCtr="0">
            <a:spAutoFit/>
          </a:bodyPr>
          <a:lstStyle/>
          <a:p>
            <a:pPr marL="0" marR="0" lvl="0" indent="0" algn="r" rtl="0">
              <a:spcBef>
                <a:spcPts val="600"/>
              </a:spcBef>
              <a:buClr>
                <a:schemeClr val="dk1"/>
              </a:buClr>
              <a:buSzPct val="25000"/>
              <a:buFont typeface="Arial"/>
              <a:buNone/>
            </a:pPr>
            <a:r>
              <a:rPr lang="en-US" sz="1200" b="0" i="0" u="none" strike="noStrike" cap="none" baseline="0">
                <a:solidFill>
                  <a:srgbClr val="003399"/>
                </a:solidFill>
                <a:latin typeface="Arial"/>
                <a:ea typeface="Arial"/>
                <a:cs typeface="Arial"/>
                <a:sym typeface="Arial"/>
              </a:rPr>
              <a:t>University of Illinois </a:t>
            </a:r>
            <a:br>
              <a:rPr lang="en-US" sz="1200" b="0" i="0" u="none" strike="noStrike" cap="none" baseline="0">
                <a:solidFill>
                  <a:srgbClr val="003399"/>
                </a:solidFill>
                <a:latin typeface="Arial"/>
                <a:ea typeface="Arial"/>
                <a:cs typeface="Arial"/>
                <a:sym typeface="Arial"/>
              </a:rPr>
            </a:br>
            <a:r>
              <a:rPr lang="en-US" sz="1200" b="0" i="0" u="none" strike="noStrike" cap="none" baseline="0">
                <a:solidFill>
                  <a:srgbClr val="003399"/>
                </a:solidFill>
                <a:latin typeface="Arial"/>
                <a:ea typeface="Arial"/>
                <a:cs typeface="Arial"/>
                <a:sym typeface="Arial"/>
              </a:rPr>
              <a:t>at Springfield</a:t>
            </a:r>
          </a:p>
        </p:txBody>
      </p:sp>
      <p:sp>
        <p:nvSpPr>
          <p:cNvPr id="73" name="Shape 73"/>
          <p:cNvSpPr/>
          <p:nvPr/>
        </p:nvSpPr>
        <p:spPr>
          <a:xfrm>
            <a:off x="8591550" y="6138862"/>
            <a:ext cx="384174" cy="576261"/>
          </a:xfrm>
          <a:prstGeom prst="rect">
            <a:avLst/>
          </a:prstGeom>
          <a:blipFill>
            <a:blip r:embed="rId3"/>
            <a:stretch>
              <a:fillRect/>
            </a:stretch>
          </a:blipFill>
        </p:spPr>
      </p:sp>
      <p:sp>
        <p:nvSpPr>
          <p:cNvPr id="74" name="Shape 74"/>
          <p:cNvSpPr txBox="1">
            <a:spLocks noGrp="1"/>
          </p:cNvSpPr>
          <p:nvPr>
            <p:ph type="title"/>
          </p:nvPr>
        </p:nvSpPr>
        <p:spPr>
          <a:xfrm>
            <a:off x="914400" y="274637"/>
            <a:ext cx="7772400" cy="1020762"/>
          </a:xfrm>
          <a:prstGeom prst="rect">
            <a:avLst/>
          </a:prstGeom>
          <a:noFill/>
          <a:ln>
            <a:noFill/>
          </a:ln>
        </p:spPr>
        <p:txBody>
          <a:bodyPr lIns="91425" tIns="91425" rIns="91425" bIns="91425" anchor="ctr" anchorCtr="0"/>
          <a:lstStyle>
            <a:lvl1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1pPr>
            <a:lvl2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2pPr>
            <a:lvl3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3pPr>
            <a:lvl4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4pPr>
            <a:lvl5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5pPr>
            <a:lvl6pPr marL="4572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6pPr>
            <a:lvl7pPr marL="9144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7pPr>
            <a:lvl8pPr marL="13716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8pPr>
            <a:lvl9pPr marL="18288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9pPr>
          </a:lstStyle>
          <a:p>
            <a:endParaRPr/>
          </a:p>
        </p:txBody>
      </p:sp>
      <p:sp>
        <p:nvSpPr>
          <p:cNvPr id="75" name="Shape 75"/>
          <p:cNvSpPr txBox="1">
            <a:spLocks noGrp="1"/>
          </p:cNvSpPr>
          <p:nvPr>
            <p:ph type="body" idx="1"/>
          </p:nvPr>
        </p:nvSpPr>
        <p:spPr>
          <a:xfrm>
            <a:off x="990600" y="1447800"/>
            <a:ext cx="7696199" cy="4678361"/>
          </a:xfrm>
          <a:prstGeom prst="rect">
            <a:avLst/>
          </a:prstGeom>
          <a:noFill/>
          <a:ln>
            <a:noFill/>
          </a:ln>
        </p:spPr>
        <p:txBody>
          <a:bodyPr lIns="91425" tIns="91425" rIns="91425" bIns="91425" anchor="t" anchorCtr="0"/>
          <a:lstStyle>
            <a:lvl1pPr marL="342900" marR="0" indent="-250825" algn="l" rtl="0">
              <a:spcBef>
                <a:spcPts val="560"/>
              </a:spcBef>
              <a:spcAft>
                <a:spcPts val="0"/>
              </a:spcAft>
              <a:buClr>
                <a:schemeClr val="accent2"/>
              </a:buClr>
              <a:buFont typeface="Arial"/>
              <a:buChar char="•"/>
              <a:defRPr sz="2800" b="1" i="0" u="none" strike="noStrike" cap="none" baseline="0">
                <a:solidFill>
                  <a:schemeClr val="dk1"/>
                </a:solidFill>
                <a:latin typeface="Arial"/>
                <a:ea typeface="Arial"/>
                <a:cs typeface="Arial"/>
                <a:sym typeface="Arial"/>
              </a:defRPr>
            </a:lvl1pPr>
            <a:lvl2pPr marL="742950" marR="0" indent="-193675" algn="l" rtl="0">
              <a:spcBef>
                <a:spcPts val="480"/>
              </a:spcBef>
              <a:spcAft>
                <a:spcPts val="0"/>
              </a:spcAft>
              <a:buClr>
                <a:schemeClr val="accent2"/>
              </a:buClr>
              <a:buFont typeface="Arial"/>
              <a:buChar char="•"/>
              <a:defRPr sz="2400" b="1" i="0" u="none" strike="noStrike" cap="none" baseline="0">
                <a:solidFill>
                  <a:schemeClr val="dk1"/>
                </a:solidFill>
                <a:latin typeface="Arial"/>
                <a:ea typeface="Arial"/>
                <a:cs typeface="Arial"/>
                <a:sym typeface="Arial"/>
              </a:defRPr>
            </a:lvl2pPr>
            <a:lvl3pPr marL="1143000" marR="0" indent="-152400" algn="l" rtl="0">
              <a:spcBef>
                <a:spcPts val="440"/>
              </a:spcBef>
              <a:spcAft>
                <a:spcPts val="0"/>
              </a:spcAft>
              <a:buClr>
                <a:schemeClr val="accent2"/>
              </a:buClr>
              <a:buFont typeface="Arial"/>
              <a:buChar char="•"/>
              <a:defRPr sz="2200" b="0" i="0" u="none" strike="noStrike" cap="none" baseline="0">
                <a:solidFill>
                  <a:schemeClr val="dk1"/>
                </a:solidFill>
                <a:latin typeface="Arial"/>
                <a:ea typeface="Arial"/>
                <a:cs typeface="Arial"/>
                <a:sym typeface="Arial"/>
              </a:defRPr>
            </a:lvl3pPr>
            <a:lvl4pPr marL="1600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Shape 82"/>
          <p:cNvSpPr txBox="1"/>
          <p:nvPr/>
        </p:nvSpPr>
        <p:spPr>
          <a:xfrm>
            <a:off x="0" y="1447800"/>
            <a:ext cx="914400" cy="5410200"/>
          </a:xfrm>
          <a:prstGeom prst="rect">
            <a:avLst/>
          </a:prstGeom>
          <a:solidFill>
            <a:srgbClr val="003399"/>
          </a:solidFill>
          <a:ln w="9525" cap="rnd">
            <a:solidFill>
              <a:schemeClr val="dk1"/>
            </a:solidFill>
            <a:prstDash val="solid"/>
            <a:miter/>
            <a:headEnd type="none" w="med" len="med"/>
            <a:tailEnd type="none" w="med" len="med"/>
          </a:ln>
        </p:spPr>
        <p:txBody>
          <a:bodyPr lIns="91425" tIns="45700" rIns="91425" bIns="45700" anchor="ctr" anchorCtr="0">
            <a:spAutoFit/>
          </a:bodyPr>
          <a:lstStyle/>
          <a:p>
            <a:endParaRPr/>
          </a:p>
        </p:txBody>
      </p:sp>
      <p:sp>
        <p:nvSpPr>
          <p:cNvPr id="83" name="Shape 83"/>
          <p:cNvSpPr txBox="1"/>
          <p:nvPr/>
        </p:nvSpPr>
        <p:spPr>
          <a:xfrm>
            <a:off x="0" y="0"/>
            <a:ext cx="685799" cy="1295400"/>
          </a:xfrm>
          <a:prstGeom prst="rect">
            <a:avLst/>
          </a:prstGeom>
          <a:solidFill>
            <a:srgbClr val="993333"/>
          </a:solidFill>
          <a:ln w="9525" cap="rnd">
            <a:solidFill>
              <a:schemeClr val="dk1"/>
            </a:solidFill>
            <a:prstDash val="solid"/>
            <a:miter/>
            <a:headEnd type="none" w="med" len="med"/>
            <a:tailEnd type="none" w="med" len="med"/>
          </a:ln>
        </p:spPr>
        <p:txBody>
          <a:bodyPr lIns="91425" tIns="45700" rIns="91425" bIns="45700" anchor="ctr" anchorCtr="0">
            <a:spAutoFit/>
          </a:bodyPr>
          <a:lstStyle/>
          <a:p>
            <a:endParaRPr/>
          </a:p>
        </p:txBody>
      </p:sp>
      <p:sp>
        <p:nvSpPr>
          <p:cNvPr id="84" name="Shape 84"/>
          <p:cNvSpPr txBox="1"/>
          <p:nvPr/>
        </p:nvSpPr>
        <p:spPr>
          <a:xfrm>
            <a:off x="6991350" y="6324600"/>
            <a:ext cx="1600199" cy="457200"/>
          </a:xfrm>
          <a:prstGeom prst="rect">
            <a:avLst/>
          </a:prstGeom>
          <a:noFill/>
          <a:ln>
            <a:noFill/>
          </a:ln>
        </p:spPr>
        <p:txBody>
          <a:bodyPr lIns="91425" tIns="45700" rIns="91425" bIns="45700" anchor="t" anchorCtr="0">
            <a:spAutoFit/>
          </a:bodyPr>
          <a:lstStyle/>
          <a:p>
            <a:pPr marL="0" marR="0" lvl="0" indent="0" algn="r" rtl="0">
              <a:spcBef>
                <a:spcPts val="600"/>
              </a:spcBef>
              <a:buClr>
                <a:schemeClr val="dk1"/>
              </a:buClr>
              <a:buSzPct val="25000"/>
              <a:buFont typeface="Arial"/>
              <a:buNone/>
            </a:pPr>
            <a:r>
              <a:rPr lang="en-US" sz="1200" b="0" i="0" u="none" strike="noStrike" cap="none" baseline="0">
                <a:solidFill>
                  <a:srgbClr val="003399"/>
                </a:solidFill>
                <a:latin typeface="Arial"/>
                <a:ea typeface="Arial"/>
                <a:cs typeface="Arial"/>
                <a:sym typeface="Arial"/>
              </a:rPr>
              <a:t>University of Illinois </a:t>
            </a:r>
            <a:br>
              <a:rPr lang="en-US" sz="1200" b="0" i="0" u="none" strike="noStrike" cap="none" baseline="0">
                <a:solidFill>
                  <a:srgbClr val="003399"/>
                </a:solidFill>
                <a:latin typeface="Arial"/>
                <a:ea typeface="Arial"/>
                <a:cs typeface="Arial"/>
                <a:sym typeface="Arial"/>
              </a:rPr>
            </a:br>
            <a:r>
              <a:rPr lang="en-US" sz="1200" b="0" i="0" u="none" strike="noStrike" cap="none" baseline="0">
                <a:solidFill>
                  <a:srgbClr val="003399"/>
                </a:solidFill>
                <a:latin typeface="Arial"/>
                <a:ea typeface="Arial"/>
                <a:cs typeface="Arial"/>
                <a:sym typeface="Arial"/>
              </a:rPr>
              <a:t>at Springfield</a:t>
            </a:r>
          </a:p>
        </p:txBody>
      </p:sp>
      <p:sp>
        <p:nvSpPr>
          <p:cNvPr id="85" name="Shape 85"/>
          <p:cNvSpPr/>
          <p:nvPr/>
        </p:nvSpPr>
        <p:spPr>
          <a:xfrm>
            <a:off x="8591550" y="6138862"/>
            <a:ext cx="384174" cy="576261"/>
          </a:xfrm>
          <a:prstGeom prst="rect">
            <a:avLst/>
          </a:prstGeom>
          <a:blipFill>
            <a:blip r:embed="rId3"/>
            <a:stretch>
              <a:fillRect/>
            </a:stretch>
          </a:blipFill>
        </p:spPr>
      </p:sp>
      <p:sp>
        <p:nvSpPr>
          <p:cNvPr id="86" name="Shape 86"/>
          <p:cNvSpPr txBox="1">
            <a:spLocks noGrp="1"/>
          </p:cNvSpPr>
          <p:nvPr>
            <p:ph type="title"/>
          </p:nvPr>
        </p:nvSpPr>
        <p:spPr>
          <a:xfrm>
            <a:off x="914400" y="274637"/>
            <a:ext cx="7772400" cy="1020762"/>
          </a:xfrm>
          <a:prstGeom prst="rect">
            <a:avLst/>
          </a:prstGeom>
          <a:noFill/>
          <a:ln>
            <a:noFill/>
          </a:ln>
        </p:spPr>
        <p:txBody>
          <a:bodyPr lIns="91425" tIns="91425" rIns="91425" bIns="91425" anchor="ctr" anchorCtr="0"/>
          <a:lstStyle>
            <a:lvl1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1pPr>
            <a:lvl2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2pPr>
            <a:lvl3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3pPr>
            <a:lvl4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4pPr>
            <a:lvl5pPr marL="0" marR="0" indent="0" algn="ctr" rtl="0">
              <a:spcBef>
                <a:spcPts val="0"/>
              </a:spcBef>
              <a:spcAft>
                <a:spcPts val="0"/>
              </a:spcAft>
              <a:defRPr sz="3200" b="1" i="0" u="none" strike="noStrike" cap="none" baseline="0">
                <a:solidFill>
                  <a:schemeClr val="dk2"/>
                </a:solidFill>
                <a:latin typeface="Tahoma"/>
                <a:ea typeface="Tahoma"/>
                <a:cs typeface="Tahoma"/>
                <a:sym typeface="Tahoma"/>
              </a:defRPr>
            </a:lvl5pPr>
            <a:lvl6pPr marL="4572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6pPr>
            <a:lvl7pPr marL="9144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7pPr>
            <a:lvl8pPr marL="13716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8pPr>
            <a:lvl9pPr marL="1828800" marR="0" indent="0" algn="ctr" rtl="0">
              <a:spcBef>
                <a:spcPts val="0"/>
              </a:spcBef>
              <a:spcAft>
                <a:spcPts val="0"/>
              </a:spcAft>
              <a:defRPr sz="3200" b="1" i="0" u="none" strike="noStrike" cap="none" baseline="0">
                <a:solidFill>
                  <a:schemeClr val="dk2"/>
                </a:solidFill>
                <a:latin typeface="Tahoma"/>
                <a:ea typeface="Tahoma"/>
                <a:cs typeface="Tahoma"/>
                <a:sym typeface="Tahoma"/>
              </a:defRPr>
            </a:lvl9pPr>
          </a:lstStyle>
          <a:p>
            <a:endParaRPr/>
          </a:p>
        </p:txBody>
      </p:sp>
      <p:sp>
        <p:nvSpPr>
          <p:cNvPr id="87" name="Shape 87"/>
          <p:cNvSpPr txBox="1">
            <a:spLocks noGrp="1"/>
          </p:cNvSpPr>
          <p:nvPr>
            <p:ph type="body" idx="1"/>
          </p:nvPr>
        </p:nvSpPr>
        <p:spPr>
          <a:xfrm>
            <a:off x="990600" y="1447800"/>
            <a:ext cx="7696199" cy="4678361"/>
          </a:xfrm>
          <a:prstGeom prst="rect">
            <a:avLst/>
          </a:prstGeom>
          <a:noFill/>
          <a:ln>
            <a:noFill/>
          </a:ln>
        </p:spPr>
        <p:txBody>
          <a:bodyPr lIns="91425" tIns="91425" rIns="91425" bIns="91425" anchor="t" anchorCtr="0"/>
          <a:lstStyle>
            <a:lvl1pPr marL="342900" marR="0" indent="-250825" algn="l" rtl="0">
              <a:spcBef>
                <a:spcPts val="560"/>
              </a:spcBef>
              <a:spcAft>
                <a:spcPts val="0"/>
              </a:spcAft>
              <a:buClr>
                <a:schemeClr val="accent2"/>
              </a:buClr>
              <a:buFont typeface="Arial"/>
              <a:buChar char="•"/>
              <a:defRPr sz="2800" b="1" i="0" u="none" strike="noStrike" cap="none" baseline="0">
                <a:solidFill>
                  <a:schemeClr val="dk1"/>
                </a:solidFill>
                <a:latin typeface="Arial"/>
                <a:ea typeface="Arial"/>
                <a:cs typeface="Arial"/>
                <a:sym typeface="Arial"/>
              </a:defRPr>
            </a:lvl1pPr>
            <a:lvl2pPr marL="742950" marR="0" indent="-193675" algn="l" rtl="0">
              <a:spcBef>
                <a:spcPts val="480"/>
              </a:spcBef>
              <a:spcAft>
                <a:spcPts val="0"/>
              </a:spcAft>
              <a:buClr>
                <a:schemeClr val="accent2"/>
              </a:buClr>
              <a:buFont typeface="Arial"/>
              <a:buChar char="•"/>
              <a:defRPr sz="2400" b="1" i="0" u="none" strike="noStrike" cap="none" baseline="0">
                <a:solidFill>
                  <a:schemeClr val="dk1"/>
                </a:solidFill>
                <a:latin typeface="Arial"/>
                <a:ea typeface="Arial"/>
                <a:cs typeface="Arial"/>
                <a:sym typeface="Arial"/>
              </a:defRPr>
            </a:lvl2pPr>
            <a:lvl3pPr marL="1143000" marR="0" indent="-152400" algn="l" rtl="0">
              <a:spcBef>
                <a:spcPts val="440"/>
              </a:spcBef>
              <a:spcAft>
                <a:spcPts val="0"/>
              </a:spcAft>
              <a:buClr>
                <a:schemeClr val="accent2"/>
              </a:buClr>
              <a:buFont typeface="Arial"/>
              <a:buChar char="•"/>
              <a:defRPr sz="2200" b="0" i="0" u="none" strike="noStrike" cap="none" baseline="0">
                <a:solidFill>
                  <a:schemeClr val="dk1"/>
                </a:solidFill>
                <a:latin typeface="Arial"/>
                <a:ea typeface="Arial"/>
                <a:cs typeface="Arial"/>
                <a:sym typeface="Arial"/>
              </a:defRPr>
            </a:lvl3pPr>
            <a:lvl4pPr marL="1600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20574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5pPr>
            <a:lvl6pPr marL="25146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6pPr>
            <a:lvl7pPr marL="29718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5240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Shape 90"/>
          <p:cNvSpPr txBox="1">
            <a:spLocks noGrp="1"/>
          </p:cNvSpPr>
          <p:nvPr>
            <p:ph type="ctrTitle"/>
          </p:nvPr>
        </p:nvSpPr>
        <p:spPr>
          <a:xfrm>
            <a:off x="685800" y="1752600"/>
            <a:ext cx="7772400" cy="1323399"/>
          </a:xfrm>
          <a:prstGeom prst="rect">
            <a:avLst/>
          </a:prstGeom>
          <a:noFill/>
          <a:ln>
            <a:noFill/>
          </a:ln>
        </p:spPr>
        <p:txBody>
          <a:bodyPr lIns="91425" tIns="45700" rIns="91425" bIns="45700" anchor="ctr" anchorCtr="0">
            <a:spAutoFit/>
          </a:bodyPr>
          <a:lstStyle/>
          <a:p>
            <a:pPr marL="0" marR="0" lvl="0" indent="0" algn="ctr" rtl="0">
              <a:spcBef>
                <a:spcPts val="0"/>
              </a:spcBef>
              <a:spcAft>
                <a:spcPts val="0"/>
              </a:spcAft>
              <a:buClr>
                <a:schemeClr val="lt1"/>
              </a:buClr>
              <a:buSzPct val="25000"/>
              <a:buFont typeface="Tahoma"/>
              <a:buNone/>
            </a:pPr>
            <a:r>
              <a:rPr lang="en-US" sz="4000" b="1" i="0" u="none" strike="noStrike" cap="none" baseline="0" dirty="0">
                <a:solidFill>
                  <a:schemeClr val="lt1"/>
                </a:solidFill>
                <a:latin typeface="Tahoma"/>
                <a:ea typeface="Tahoma"/>
                <a:cs typeface="Tahoma"/>
                <a:sym typeface="Tahoma"/>
              </a:rPr>
              <a:t>Chapter 2: </a:t>
            </a:r>
            <a:r>
              <a:rPr lang="en-US" sz="4000" b="1" i="0" u="none" strike="noStrike" cap="none" baseline="0" dirty="0" smtClean="0">
                <a:solidFill>
                  <a:schemeClr val="lt1"/>
                </a:solidFill>
                <a:latin typeface="Tahoma"/>
                <a:ea typeface="Tahoma"/>
                <a:cs typeface="Tahoma"/>
                <a:sym typeface="Tahoma"/>
              </a:rPr>
              <a:t>C++</a:t>
            </a:r>
            <a:br>
              <a:rPr lang="en-US" sz="4000" b="1" i="0" u="none" strike="noStrike" cap="none" baseline="0" dirty="0" smtClean="0">
                <a:solidFill>
                  <a:schemeClr val="lt1"/>
                </a:solidFill>
                <a:latin typeface="Tahoma"/>
                <a:ea typeface="Tahoma"/>
                <a:cs typeface="Tahoma"/>
                <a:sym typeface="Tahoma"/>
              </a:rPr>
            </a:br>
            <a:r>
              <a:rPr lang="en-US" dirty="0" smtClean="0"/>
              <a:t>-Features</a:t>
            </a:r>
            <a:endParaRPr lang="en-US" sz="4000" b="1" i="0" u="none" strike="noStrike" cap="none" baseline="0" dirty="0">
              <a:solidFill>
                <a:schemeClr val="lt1"/>
              </a:solidFill>
              <a:latin typeface="Tahoma"/>
              <a:ea typeface="Tahoma"/>
              <a:cs typeface="Tahoma"/>
              <a:sym typeface="Tahoma"/>
            </a:endParaRPr>
          </a:p>
        </p:txBody>
      </p:sp>
      <p:sp>
        <p:nvSpPr>
          <p:cNvPr id="91" name="Shape 91"/>
          <p:cNvSpPr txBox="1">
            <a:spLocks noGrp="1"/>
          </p:cNvSpPr>
          <p:nvPr>
            <p:ph type="subTitle" idx="1"/>
          </p:nvPr>
        </p:nvSpPr>
        <p:spPr>
          <a:xfrm>
            <a:off x="2590801" y="3352800"/>
            <a:ext cx="5105400" cy="2554505"/>
          </a:xfrm>
          <a:prstGeom prst="rect">
            <a:avLst/>
          </a:prstGeom>
          <a:noFill/>
          <a:ln>
            <a:noFill/>
          </a:ln>
        </p:spPr>
        <p:txBody>
          <a:bodyPr wrap="square" lIns="91425" tIns="45700" rIns="91425" bIns="45700" anchor="t" anchorCtr="0">
            <a:spAutoFit/>
          </a:bodyPr>
          <a:lstStyle/>
          <a:p>
            <a:pPr marL="457200" marR="0" lvl="0" indent="-457200" algn="l" rtl="0">
              <a:spcBef>
                <a:spcPts val="560"/>
              </a:spcBef>
              <a:spcAft>
                <a:spcPts val="0"/>
              </a:spcAft>
              <a:buClr>
                <a:schemeClr val="accent2"/>
              </a:buClr>
              <a:buSzPct val="50000"/>
              <a:buFont typeface="Wingdings" pitchFamily="2" charset="2"/>
              <a:buChar char="§"/>
            </a:pPr>
            <a:r>
              <a:rPr lang="en-US" sz="2800" b="1" i="0" u="none" strike="noStrike" cap="none" baseline="0" dirty="0" smtClean="0">
                <a:solidFill>
                  <a:schemeClr val="lt1"/>
                </a:solidFill>
                <a:latin typeface="Tahoma"/>
                <a:ea typeface="Tahoma"/>
                <a:cs typeface="Tahoma"/>
                <a:sym typeface="Tahoma"/>
              </a:rPr>
              <a:t>Call-by Value</a:t>
            </a:r>
          </a:p>
          <a:p>
            <a:pPr marL="457200" indent="-457200" algn="l">
              <a:buSzPct val="50000"/>
              <a:buFont typeface="Wingdings" pitchFamily="2" charset="2"/>
              <a:buChar char="§"/>
            </a:pPr>
            <a:r>
              <a:rPr lang="en-US" dirty="0"/>
              <a:t>Call-by </a:t>
            </a:r>
            <a:r>
              <a:rPr lang="en-US" dirty="0" smtClean="0"/>
              <a:t>Reference</a:t>
            </a:r>
          </a:p>
          <a:p>
            <a:pPr marL="457200" indent="-457200" algn="l">
              <a:buSzPct val="50000"/>
              <a:buFont typeface="Wingdings" pitchFamily="2" charset="2"/>
              <a:buChar char="§"/>
            </a:pPr>
            <a:r>
              <a:rPr lang="en-US" dirty="0" smtClean="0"/>
              <a:t>Pointers</a:t>
            </a:r>
          </a:p>
          <a:p>
            <a:pPr marL="457200" indent="-457200" algn="l">
              <a:buSzPct val="50000"/>
              <a:buFont typeface="Wingdings" pitchFamily="2" charset="2"/>
              <a:buChar char="§"/>
            </a:pPr>
            <a:r>
              <a:rPr lang="en-US" dirty="0" smtClean="0"/>
              <a:t>Structures</a:t>
            </a:r>
            <a:endParaRPr lang="en-US" dirty="0"/>
          </a:p>
          <a:p>
            <a:pPr marR="0" lvl="0" algn="ctr" rtl="0">
              <a:spcBef>
                <a:spcPts val="560"/>
              </a:spcBef>
              <a:spcAft>
                <a:spcPts val="0"/>
              </a:spcAft>
              <a:buClr>
                <a:schemeClr val="accent2"/>
              </a:buClr>
              <a:buSzPct val="50000"/>
            </a:pPr>
            <a:endParaRPr lang="en-US" sz="2800" b="1" i="0" u="none" strike="noStrike" cap="none" baseline="0" dirty="0">
              <a:solidFill>
                <a:schemeClr val="lt1"/>
              </a:solidFill>
              <a:latin typeface="Tahoma"/>
              <a:ea typeface="Tahoma"/>
              <a:cs typeface="Tahoma"/>
              <a:sym typeface="Tahoma"/>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914400" y="492650"/>
            <a:ext cx="7772400" cy="584735"/>
          </a:xfrm>
          <a:prstGeom prst="rect">
            <a:avLst/>
          </a:prstGeom>
          <a:noFill/>
          <a:ln>
            <a:noFill/>
          </a:ln>
        </p:spPr>
        <p:txBody>
          <a:bodyPr lIns="91425" tIns="45700" rIns="91425" bIns="45700" anchor="ctr" anchorCtr="0">
            <a:spAutoFit/>
          </a:bodyPr>
          <a:lstStyle/>
          <a:p>
            <a:pPr marL="0" marR="0" lvl="0" indent="0" algn="ctr" rtl="0">
              <a:spcBef>
                <a:spcPts val="0"/>
              </a:spcBef>
              <a:spcAft>
                <a:spcPts val="0"/>
              </a:spcAft>
              <a:buClr>
                <a:schemeClr val="dk2"/>
              </a:buClr>
              <a:buSzPct val="25000"/>
              <a:buFont typeface="Tahoma"/>
              <a:buNone/>
            </a:pPr>
            <a:r>
              <a:rPr lang="en-US" sz="3200" b="1" i="0" u="none" strike="noStrike" cap="none" baseline="0" dirty="0" smtClean="0">
                <a:solidFill>
                  <a:schemeClr val="dk2"/>
                </a:solidFill>
                <a:latin typeface="Tahoma"/>
                <a:ea typeface="Tahoma"/>
                <a:cs typeface="Tahoma"/>
                <a:sym typeface="Tahoma"/>
              </a:rPr>
              <a:t>Call-By</a:t>
            </a:r>
            <a:r>
              <a:rPr lang="en-US" dirty="0"/>
              <a:t>-</a:t>
            </a:r>
            <a:r>
              <a:rPr lang="en-US" sz="3200" b="1" i="0" u="none" strike="noStrike" cap="none" dirty="0" smtClean="0">
                <a:solidFill>
                  <a:schemeClr val="dk2"/>
                </a:solidFill>
                <a:latin typeface="Tahoma"/>
                <a:ea typeface="Tahoma"/>
                <a:cs typeface="Tahoma"/>
                <a:sym typeface="Tahoma"/>
              </a:rPr>
              <a:t>Value</a:t>
            </a:r>
            <a:endParaRPr lang="en-US" sz="3200" b="1" i="0" u="none" strike="noStrike" cap="none" baseline="0" dirty="0">
              <a:solidFill>
                <a:schemeClr val="dk2"/>
              </a:solidFill>
              <a:latin typeface="Tahoma"/>
              <a:ea typeface="Tahoma"/>
              <a:cs typeface="Tahoma"/>
              <a:sym typeface="Tahoma"/>
            </a:endParaRPr>
          </a:p>
        </p:txBody>
      </p:sp>
      <p:sp>
        <p:nvSpPr>
          <p:cNvPr id="208" name="Shape 208"/>
          <p:cNvSpPr txBox="1">
            <a:spLocks noGrp="1"/>
          </p:cNvSpPr>
          <p:nvPr>
            <p:ph type="body" idx="1"/>
          </p:nvPr>
        </p:nvSpPr>
        <p:spPr>
          <a:xfrm>
            <a:off x="990600" y="1447800"/>
            <a:ext cx="7696199" cy="4465285"/>
          </a:xfrm>
          <a:prstGeom prst="rect">
            <a:avLst/>
          </a:prstGeom>
          <a:noFill/>
          <a:ln>
            <a:noFill/>
          </a:ln>
        </p:spPr>
        <p:txBody>
          <a:bodyPr lIns="91425" tIns="45700" rIns="91425" bIns="45700" anchor="t" anchorCtr="0">
            <a:spAutoFit/>
          </a:bodyPr>
          <a:lstStyle/>
          <a:p>
            <a:pPr marL="0" marR="0" lvl="0" indent="0" algn="l" rtl="0">
              <a:buClr>
                <a:schemeClr val="accent2"/>
              </a:buClr>
              <a:buSzPct val="86309"/>
              <a:buFont typeface="Arial"/>
              <a:buChar char="•"/>
            </a:pPr>
            <a:r>
              <a:rPr lang="en-US" sz="2400" b="1" i="0" u="none" strike="noStrike" cap="none" baseline="0" dirty="0" smtClean="0">
                <a:solidFill>
                  <a:schemeClr val="dk1"/>
                </a:solidFill>
                <a:latin typeface="Arial"/>
                <a:ea typeface="Arial"/>
                <a:cs typeface="Arial"/>
                <a:sym typeface="Arial"/>
              </a:rPr>
              <a:t> Main stores actual parameter in a fixed location </a:t>
            </a:r>
          </a:p>
          <a:p>
            <a:pPr marL="0" marR="0" lvl="0" indent="0" algn="l" rtl="0">
              <a:buClr>
                <a:schemeClr val="accent2"/>
              </a:buClr>
              <a:buSzPct val="86309"/>
              <a:buFont typeface="Arial"/>
              <a:buChar char="•"/>
            </a:pPr>
            <a:r>
              <a:rPr lang="en-US" sz="2400" b="1" i="0" u="none" strike="noStrike" cap="none" baseline="0" dirty="0" smtClean="0">
                <a:solidFill>
                  <a:schemeClr val="dk1"/>
                </a:solidFill>
                <a:latin typeface="Arial"/>
                <a:ea typeface="Arial"/>
                <a:cs typeface="Arial"/>
                <a:sym typeface="Arial"/>
              </a:rPr>
              <a:t> Function</a:t>
            </a:r>
            <a:r>
              <a:rPr lang="en-US" sz="2400" b="1" i="0" u="none" strike="noStrike" cap="none" dirty="0" smtClean="0">
                <a:solidFill>
                  <a:schemeClr val="dk1"/>
                </a:solidFill>
                <a:latin typeface="Arial"/>
                <a:ea typeface="Arial"/>
                <a:cs typeface="Arial"/>
                <a:sym typeface="Arial"/>
              </a:rPr>
              <a:t> is passed parameter-</a:t>
            </a:r>
          </a:p>
          <a:p>
            <a:pPr marL="400050" lvl="1" indent="0">
              <a:buSzPct val="86309"/>
            </a:pPr>
            <a:r>
              <a:rPr lang="en-US" sz="2000" dirty="0" smtClean="0"/>
              <a:t>Parameter inside function is local</a:t>
            </a:r>
          </a:p>
          <a:p>
            <a:pPr marL="400050" lvl="1" indent="0">
              <a:buSzPct val="86309"/>
            </a:pPr>
            <a:r>
              <a:rPr lang="en-US" sz="2000" b="1" i="0" u="none" strike="noStrike" cap="none" baseline="0" dirty="0" smtClean="0">
                <a:solidFill>
                  <a:schemeClr val="dk1"/>
                </a:solidFill>
                <a:latin typeface="Arial"/>
                <a:ea typeface="Arial"/>
                <a:cs typeface="Arial"/>
                <a:sym typeface="Arial"/>
              </a:rPr>
              <a:t>Stored</a:t>
            </a:r>
            <a:r>
              <a:rPr lang="en-US" sz="2000" b="1" i="0" u="none" strike="noStrike" cap="none" dirty="0" smtClean="0">
                <a:solidFill>
                  <a:schemeClr val="dk1"/>
                </a:solidFill>
                <a:latin typeface="Arial"/>
                <a:ea typeface="Arial"/>
                <a:cs typeface="Arial"/>
                <a:sym typeface="Arial"/>
              </a:rPr>
              <a:t> on Run-time Stack</a:t>
            </a:r>
          </a:p>
          <a:p>
            <a:pPr marL="400050" lvl="1" indent="0">
              <a:buSzPct val="86309"/>
            </a:pPr>
            <a:r>
              <a:rPr lang="en-US" sz="2000" dirty="0" smtClean="0"/>
              <a:t>Parameter can be changed inside function</a:t>
            </a:r>
          </a:p>
          <a:p>
            <a:pPr marL="0" indent="0">
              <a:buSzPct val="86309"/>
            </a:pPr>
            <a:r>
              <a:rPr lang="en-US" dirty="0"/>
              <a:t> </a:t>
            </a:r>
            <a:r>
              <a:rPr lang="en-US" sz="2400" dirty="0" smtClean="0"/>
              <a:t>Function ends-</a:t>
            </a:r>
          </a:p>
          <a:p>
            <a:pPr marL="400050" lvl="1" indent="0">
              <a:buSzPct val="86309"/>
            </a:pPr>
            <a:r>
              <a:rPr lang="en-US" sz="2000" dirty="0" smtClean="0"/>
              <a:t>Control is returned to main</a:t>
            </a:r>
          </a:p>
          <a:p>
            <a:pPr marL="400050" lvl="1" indent="0">
              <a:buSzPct val="86309"/>
            </a:pPr>
            <a:r>
              <a:rPr lang="en-US" sz="2000" dirty="0" smtClean="0"/>
              <a:t>Stack frame is deallocated</a:t>
            </a:r>
          </a:p>
          <a:p>
            <a:pPr marL="400050" lvl="1" indent="0">
              <a:buSzPct val="86309"/>
            </a:pPr>
            <a:r>
              <a:rPr lang="en-US" sz="2000" dirty="0" smtClean="0"/>
              <a:t>Changes to parameter inside function are gone</a:t>
            </a:r>
          </a:p>
          <a:p>
            <a:pPr marL="0" indent="0">
              <a:buSzPct val="86309"/>
            </a:pPr>
            <a:r>
              <a:rPr lang="en-US" sz="2400" dirty="0" smtClean="0"/>
              <a:t>Main – after function completion</a:t>
            </a:r>
          </a:p>
          <a:p>
            <a:pPr marL="400050" lvl="1" indent="0">
              <a:buSzPct val="86309"/>
            </a:pPr>
            <a:r>
              <a:rPr lang="en-US" sz="2000" dirty="0" smtClean="0"/>
              <a:t>Actual parameter remains original value</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914400" y="492650"/>
            <a:ext cx="7772400" cy="584735"/>
          </a:xfrm>
          <a:prstGeom prst="rect">
            <a:avLst/>
          </a:prstGeom>
          <a:noFill/>
          <a:ln>
            <a:noFill/>
          </a:ln>
        </p:spPr>
        <p:txBody>
          <a:bodyPr lIns="91425" tIns="45700" rIns="91425" bIns="45700" anchor="ctr" anchorCtr="0">
            <a:spAutoFit/>
          </a:bodyPr>
          <a:lstStyle/>
          <a:p>
            <a:pPr marL="0" marR="0" lvl="0" indent="0" algn="ctr" rtl="0">
              <a:spcBef>
                <a:spcPts val="0"/>
              </a:spcBef>
              <a:spcAft>
                <a:spcPts val="0"/>
              </a:spcAft>
              <a:buClr>
                <a:schemeClr val="dk2"/>
              </a:buClr>
              <a:buSzPct val="25000"/>
              <a:buFont typeface="Tahoma"/>
              <a:buNone/>
            </a:pPr>
            <a:r>
              <a:rPr lang="en-US" sz="3200" b="1" i="0" u="none" strike="noStrike" cap="none" baseline="0" dirty="0" smtClean="0">
                <a:solidFill>
                  <a:schemeClr val="dk2"/>
                </a:solidFill>
                <a:latin typeface="Tahoma"/>
                <a:ea typeface="Tahoma"/>
                <a:cs typeface="Tahoma"/>
                <a:sym typeface="Tahoma"/>
              </a:rPr>
              <a:t>Call-By</a:t>
            </a:r>
            <a:r>
              <a:rPr lang="en-US" dirty="0" smtClean="0"/>
              <a:t>-Reference</a:t>
            </a:r>
            <a:endParaRPr lang="en-US" sz="3200" b="1" i="0" u="none" strike="noStrike" cap="none" baseline="0" dirty="0">
              <a:solidFill>
                <a:schemeClr val="dk2"/>
              </a:solidFill>
              <a:latin typeface="Tahoma"/>
              <a:ea typeface="Tahoma"/>
              <a:cs typeface="Tahoma"/>
              <a:sym typeface="Tahoma"/>
            </a:endParaRPr>
          </a:p>
        </p:txBody>
      </p:sp>
      <p:sp>
        <p:nvSpPr>
          <p:cNvPr id="208" name="Shape 208"/>
          <p:cNvSpPr txBox="1">
            <a:spLocks noGrp="1"/>
          </p:cNvSpPr>
          <p:nvPr>
            <p:ph type="body" idx="1"/>
          </p:nvPr>
        </p:nvSpPr>
        <p:spPr>
          <a:xfrm>
            <a:off x="1066800" y="1219200"/>
            <a:ext cx="7696199" cy="5165476"/>
          </a:xfrm>
          <a:prstGeom prst="rect">
            <a:avLst/>
          </a:prstGeom>
          <a:noFill/>
          <a:ln>
            <a:noFill/>
          </a:ln>
        </p:spPr>
        <p:txBody>
          <a:bodyPr lIns="91425" tIns="45700" rIns="91425" bIns="45700" anchor="t" anchorCtr="0">
            <a:spAutoFit/>
          </a:bodyPr>
          <a:lstStyle/>
          <a:p>
            <a:pPr marL="0" marR="0" lvl="0" indent="0" algn="l" rtl="0">
              <a:buClr>
                <a:schemeClr val="accent2"/>
              </a:buClr>
              <a:buSzPct val="86309"/>
              <a:buFont typeface="Arial"/>
              <a:buChar char="•"/>
            </a:pPr>
            <a:r>
              <a:rPr lang="en-US" sz="2400" b="1" i="0" u="none" strike="noStrike" cap="none" baseline="0" dirty="0" smtClean="0">
                <a:solidFill>
                  <a:schemeClr val="dk1"/>
                </a:solidFill>
                <a:latin typeface="Arial"/>
                <a:ea typeface="Arial"/>
                <a:cs typeface="Arial"/>
                <a:sym typeface="Arial"/>
              </a:rPr>
              <a:t> Main stores actual parameter in a fixed location </a:t>
            </a:r>
          </a:p>
          <a:p>
            <a:pPr marL="0" marR="0" lvl="0" indent="0" algn="l" rtl="0">
              <a:buClr>
                <a:schemeClr val="accent2"/>
              </a:buClr>
              <a:buSzPct val="86309"/>
              <a:buFont typeface="Arial"/>
              <a:buChar char="•"/>
            </a:pPr>
            <a:r>
              <a:rPr lang="en-US" sz="2400" b="1" i="0" u="none" strike="noStrike" cap="none" baseline="0" dirty="0" smtClean="0">
                <a:solidFill>
                  <a:schemeClr val="dk1"/>
                </a:solidFill>
                <a:latin typeface="Arial"/>
                <a:ea typeface="Arial"/>
                <a:cs typeface="Arial"/>
                <a:sym typeface="Arial"/>
              </a:rPr>
              <a:t> Function</a:t>
            </a:r>
            <a:r>
              <a:rPr lang="en-US" sz="2400" b="1" i="0" u="none" strike="noStrike" cap="none" dirty="0" smtClean="0">
                <a:solidFill>
                  <a:schemeClr val="dk1"/>
                </a:solidFill>
                <a:latin typeface="Arial"/>
                <a:ea typeface="Arial"/>
                <a:cs typeface="Arial"/>
                <a:sym typeface="Arial"/>
              </a:rPr>
              <a:t> is passed parameter-</a:t>
            </a:r>
          </a:p>
          <a:p>
            <a:pPr marL="400050" lvl="1" indent="0">
              <a:buSzPct val="86309"/>
            </a:pPr>
            <a:r>
              <a:rPr lang="en-US" sz="2000" dirty="0" smtClean="0"/>
              <a:t>Designated with &amp; after the type in </a:t>
            </a:r>
            <a:r>
              <a:rPr lang="en-US" sz="2000" dirty="0" smtClean="0"/>
              <a:t>function </a:t>
            </a:r>
            <a:r>
              <a:rPr lang="en-US" sz="2000" dirty="0" smtClean="0"/>
              <a:t>definition</a:t>
            </a:r>
          </a:p>
          <a:p>
            <a:pPr marL="800100" lvl="2" indent="0">
              <a:buSzPct val="86309"/>
            </a:pPr>
            <a:r>
              <a:rPr lang="en-US" sz="1800" b="1" dirty="0"/>
              <a:t>v</a:t>
            </a:r>
            <a:r>
              <a:rPr lang="en-US" sz="1800" b="1" i="0" u="none" strike="noStrike" cap="none" dirty="0" smtClean="0">
                <a:solidFill>
                  <a:schemeClr val="dk1"/>
                </a:solidFill>
                <a:latin typeface="Arial"/>
                <a:ea typeface="Arial"/>
                <a:cs typeface="Arial"/>
                <a:sym typeface="Arial"/>
              </a:rPr>
              <a:t>oid swap (</a:t>
            </a:r>
            <a:r>
              <a:rPr lang="en-US" sz="1800" b="1" i="0" u="none" strike="noStrike" cap="none" dirty="0" err="1" smtClean="0">
                <a:solidFill>
                  <a:schemeClr val="dk1"/>
                </a:solidFill>
                <a:latin typeface="Arial"/>
                <a:ea typeface="Arial"/>
                <a:cs typeface="Arial"/>
                <a:sym typeface="Arial"/>
              </a:rPr>
              <a:t>int</a:t>
            </a:r>
            <a:r>
              <a:rPr lang="en-US" sz="1800" b="1" i="0" u="none" strike="noStrike" cap="none" dirty="0" smtClean="0">
                <a:solidFill>
                  <a:schemeClr val="dk1"/>
                </a:solidFill>
                <a:latin typeface="Arial"/>
                <a:ea typeface="Arial"/>
                <a:cs typeface="Arial"/>
                <a:sym typeface="Arial"/>
              </a:rPr>
              <a:t>&amp; r, </a:t>
            </a:r>
            <a:r>
              <a:rPr lang="en-US" sz="1800" b="1" i="0" u="none" strike="noStrike" cap="none" dirty="0" err="1" smtClean="0">
                <a:solidFill>
                  <a:schemeClr val="dk1"/>
                </a:solidFill>
                <a:latin typeface="Arial"/>
                <a:ea typeface="Arial"/>
                <a:cs typeface="Arial"/>
                <a:sym typeface="Arial"/>
              </a:rPr>
              <a:t>int</a:t>
            </a:r>
            <a:r>
              <a:rPr lang="en-US" sz="1800" b="1" i="0" u="none" strike="noStrike" cap="none" dirty="0" smtClean="0">
                <a:solidFill>
                  <a:schemeClr val="dk1"/>
                </a:solidFill>
                <a:latin typeface="Arial"/>
                <a:ea typeface="Arial"/>
                <a:cs typeface="Arial"/>
                <a:sym typeface="Arial"/>
              </a:rPr>
              <a:t>&amp; s) {}</a:t>
            </a:r>
          </a:p>
          <a:p>
            <a:pPr marL="400050" lvl="1" indent="0">
              <a:buSzPct val="86309"/>
            </a:pPr>
            <a:r>
              <a:rPr lang="en-US" sz="2000" dirty="0" smtClean="0"/>
              <a:t>Parameter inside function is pointer to actual parameter</a:t>
            </a:r>
          </a:p>
          <a:p>
            <a:pPr marL="400050" lvl="1" indent="0">
              <a:buSzPct val="86309"/>
            </a:pPr>
            <a:r>
              <a:rPr lang="en-US" sz="2000" b="1" i="0" u="none" strike="noStrike" cap="none" baseline="0" dirty="0" smtClean="0">
                <a:solidFill>
                  <a:schemeClr val="dk1"/>
                </a:solidFill>
                <a:latin typeface="Arial"/>
                <a:ea typeface="Arial"/>
                <a:cs typeface="Arial"/>
                <a:sym typeface="Arial"/>
              </a:rPr>
              <a:t>Pointer is stored</a:t>
            </a:r>
            <a:r>
              <a:rPr lang="en-US" sz="2000" b="1" i="0" u="none" strike="noStrike" cap="none" dirty="0" smtClean="0">
                <a:solidFill>
                  <a:schemeClr val="dk1"/>
                </a:solidFill>
                <a:latin typeface="Arial"/>
                <a:ea typeface="Arial"/>
                <a:cs typeface="Arial"/>
                <a:sym typeface="Arial"/>
              </a:rPr>
              <a:t> on Run-time Stack</a:t>
            </a:r>
          </a:p>
          <a:p>
            <a:pPr marL="400050" lvl="1" indent="0">
              <a:buSzPct val="86309"/>
            </a:pPr>
            <a:r>
              <a:rPr lang="en-US" sz="2000" dirty="0" smtClean="0"/>
              <a:t>Parameter can be changed inside function</a:t>
            </a:r>
          </a:p>
          <a:p>
            <a:pPr marL="0" indent="0">
              <a:buSzPct val="86309"/>
            </a:pPr>
            <a:r>
              <a:rPr lang="en-US" dirty="0"/>
              <a:t> </a:t>
            </a:r>
            <a:r>
              <a:rPr lang="en-US" sz="2400" dirty="0" smtClean="0"/>
              <a:t>Function ends-</a:t>
            </a:r>
          </a:p>
          <a:p>
            <a:pPr marL="400050" lvl="1" indent="0">
              <a:buSzPct val="86309"/>
            </a:pPr>
            <a:r>
              <a:rPr lang="en-US" sz="2000" dirty="0" smtClean="0"/>
              <a:t>Control is returned to main</a:t>
            </a:r>
          </a:p>
          <a:p>
            <a:pPr marL="400050" lvl="1" indent="0">
              <a:buSzPct val="86309"/>
            </a:pPr>
            <a:r>
              <a:rPr lang="en-US" sz="2000" dirty="0" smtClean="0"/>
              <a:t>Stack frame is deallocated</a:t>
            </a:r>
          </a:p>
          <a:p>
            <a:pPr marL="400050" lvl="1" indent="0">
              <a:buSzPct val="86309"/>
            </a:pPr>
            <a:r>
              <a:rPr lang="en-US" sz="2000" dirty="0" smtClean="0"/>
              <a:t>Changes to parameter exist in the original fixed location</a:t>
            </a:r>
          </a:p>
          <a:p>
            <a:pPr marL="0" indent="0">
              <a:buSzPct val="86309"/>
            </a:pPr>
            <a:r>
              <a:rPr lang="en-US" sz="2400" dirty="0" smtClean="0"/>
              <a:t>Main – after function completion</a:t>
            </a:r>
          </a:p>
          <a:p>
            <a:pPr marL="400050" lvl="1" indent="0">
              <a:buSzPct val="86309"/>
            </a:pPr>
            <a:r>
              <a:rPr lang="en-US" sz="2000" dirty="0" smtClean="0"/>
              <a:t>Actual parameter contains changes from the function</a:t>
            </a:r>
          </a:p>
        </p:txBody>
      </p:sp>
    </p:spTree>
    <p:extLst>
      <p:ext uri="{BB962C8B-B14F-4D97-AF65-F5344CB8AC3E}">
        <p14:creationId xmlns:p14="http://schemas.microsoft.com/office/powerpoint/2010/main" val="76437019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914400" y="492650"/>
            <a:ext cx="7772400" cy="584735"/>
          </a:xfrm>
          <a:prstGeom prst="rect">
            <a:avLst/>
          </a:prstGeom>
          <a:noFill/>
          <a:ln>
            <a:noFill/>
          </a:ln>
        </p:spPr>
        <p:txBody>
          <a:bodyPr lIns="91425" tIns="45700" rIns="91425" bIns="45700" anchor="ctr" anchorCtr="0">
            <a:spAutoFit/>
          </a:bodyPr>
          <a:lstStyle/>
          <a:p>
            <a:pPr marL="0" marR="0" lvl="0" indent="0" algn="ctr" rtl="0">
              <a:spcBef>
                <a:spcPts val="0"/>
              </a:spcBef>
              <a:spcAft>
                <a:spcPts val="0"/>
              </a:spcAft>
              <a:buClr>
                <a:schemeClr val="dk2"/>
              </a:buClr>
              <a:buSzPct val="25000"/>
              <a:buFont typeface="Tahoma"/>
              <a:buNone/>
            </a:pPr>
            <a:r>
              <a:rPr lang="en-US" sz="3200" b="1" i="0" u="none" strike="noStrike" cap="none" baseline="0" dirty="0" smtClean="0">
                <a:solidFill>
                  <a:schemeClr val="dk2"/>
                </a:solidFill>
                <a:latin typeface="Tahoma"/>
                <a:ea typeface="Tahoma"/>
                <a:cs typeface="Tahoma"/>
                <a:sym typeface="Tahoma"/>
              </a:rPr>
              <a:t>Pointers</a:t>
            </a:r>
            <a:endParaRPr lang="en-US" sz="3200" b="1" i="0" u="none" strike="noStrike" cap="none" baseline="0" dirty="0">
              <a:solidFill>
                <a:schemeClr val="dk2"/>
              </a:solidFill>
              <a:latin typeface="Tahoma"/>
              <a:ea typeface="Tahoma"/>
              <a:cs typeface="Tahoma"/>
              <a:sym typeface="Tahoma"/>
            </a:endParaRPr>
          </a:p>
        </p:txBody>
      </p:sp>
      <p:sp>
        <p:nvSpPr>
          <p:cNvPr id="214" name="Shape 214"/>
          <p:cNvSpPr txBox="1">
            <a:spLocks noGrp="1"/>
          </p:cNvSpPr>
          <p:nvPr>
            <p:ph type="body" idx="1"/>
          </p:nvPr>
        </p:nvSpPr>
        <p:spPr>
          <a:xfrm>
            <a:off x="1295400" y="1219200"/>
            <a:ext cx="7315200" cy="4670469"/>
          </a:xfrm>
          <a:prstGeom prst="rect">
            <a:avLst/>
          </a:prstGeom>
          <a:noFill/>
          <a:ln>
            <a:noFill/>
          </a:ln>
        </p:spPr>
        <p:txBody>
          <a:bodyPr wrap="square" lIns="91425" tIns="45700" rIns="91425" bIns="45700" anchor="t" anchorCtr="0">
            <a:spAutoFit/>
          </a:bodyPr>
          <a:lstStyle/>
          <a:p>
            <a:pPr marL="0" marR="0" lvl="0" indent="0" algn="l" rtl="0">
              <a:buClr>
                <a:schemeClr val="accent2"/>
              </a:buClr>
              <a:buSzPct val="86309"/>
              <a:buFont typeface="Arial"/>
              <a:buChar char="•"/>
            </a:pPr>
            <a:r>
              <a:rPr lang="en-US" sz="2800" b="1" i="0" u="none" strike="noStrike" cap="none" baseline="0" dirty="0">
                <a:solidFill>
                  <a:schemeClr val="dk1"/>
                </a:solidFill>
                <a:latin typeface="Arial"/>
                <a:ea typeface="Arial"/>
                <a:cs typeface="Arial"/>
                <a:sym typeface="Arial"/>
              </a:rPr>
              <a:t> </a:t>
            </a:r>
            <a:r>
              <a:rPr lang="en-US" sz="2400" b="1" i="0" u="none" strike="noStrike" cap="none" baseline="0" dirty="0" smtClean="0">
                <a:solidFill>
                  <a:schemeClr val="dk1"/>
                </a:solidFill>
                <a:latin typeface="Arial"/>
                <a:ea typeface="Arial"/>
                <a:cs typeface="Arial"/>
                <a:sym typeface="Arial"/>
              </a:rPr>
              <a:t>Global or Local</a:t>
            </a:r>
            <a:endParaRPr lang="en-US" sz="2400" b="1" i="0" u="none" strike="noStrike" cap="none" baseline="0" dirty="0">
              <a:solidFill>
                <a:schemeClr val="dk1"/>
              </a:solidFill>
              <a:latin typeface="Arial"/>
              <a:ea typeface="Arial"/>
              <a:cs typeface="Arial"/>
              <a:sym typeface="Arial"/>
            </a:endParaRPr>
          </a:p>
          <a:p>
            <a:pPr marL="0" marR="0" lvl="0" indent="0" algn="l" rtl="0">
              <a:buClr>
                <a:schemeClr val="accent2"/>
              </a:buClr>
              <a:buSzPct val="86309"/>
              <a:buFont typeface="Arial"/>
              <a:buChar char="•"/>
            </a:pPr>
            <a:r>
              <a:rPr lang="en-US" sz="2400" b="1" i="0" u="none" strike="noStrike" cap="none" baseline="0" dirty="0" smtClean="0">
                <a:solidFill>
                  <a:schemeClr val="dk1"/>
                </a:solidFill>
                <a:latin typeface="Arial"/>
                <a:ea typeface="Arial"/>
                <a:cs typeface="Arial"/>
                <a:sym typeface="Arial"/>
              </a:rPr>
              <a:t> Somewhat like a variable type</a:t>
            </a:r>
          </a:p>
          <a:p>
            <a:pPr marL="400050" lvl="1" indent="0">
              <a:buSzPct val="86309"/>
            </a:pPr>
            <a:r>
              <a:rPr lang="en-US" sz="2000" dirty="0" smtClean="0"/>
              <a:t>Declared with * before the variable name</a:t>
            </a:r>
          </a:p>
          <a:p>
            <a:pPr marL="800100" lvl="2" indent="0">
              <a:buSzPct val="86309"/>
            </a:pPr>
            <a:r>
              <a:rPr lang="en-US" sz="2000" b="1" dirty="0" err="1"/>
              <a:t>i</a:t>
            </a:r>
            <a:r>
              <a:rPr lang="en-US" sz="2000" b="1" i="0" u="none" strike="noStrike" cap="none" baseline="0" dirty="0" err="1" smtClean="0">
                <a:solidFill>
                  <a:schemeClr val="dk1"/>
                </a:solidFill>
                <a:sym typeface="Arial"/>
              </a:rPr>
              <a:t>nt</a:t>
            </a:r>
            <a:r>
              <a:rPr lang="en-US" sz="2000" b="1" i="0" u="none" strike="noStrike" cap="none" dirty="0" smtClean="0">
                <a:solidFill>
                  <a:schemeClr val="dk1"/>
                </a:solidFill>
                <a:sym typeface="Arial"/>
              </a:rPr>
              <a:t> *a, *b;</a:t>
            </a:r>
            <a:endParaRPr lang="en-US" sz="2000" b="1" i="0" u="none" strike="noStrike" cap="none" baseline="0" dirty="0">
              <a:solidFill>
                <a:schemeClr val="dk1"/>
              </a:solidFill>
              <a:sym typeface="Arial"/>
            </a:endParaRPr>
          </a:p>
          <a:p>
            <a:pPr marL="457200" lvl="1" indent="0">
              <a:buSzPct val="100694"/>
            </a:pPr>
            <a:r>
              <a:rPr lang="en-US" sz="2000" b="1" i="0" u="none" strike="noStrike" cap="none" baseline="0" dirty="0" smtClean="0">
                <a:solidFill>
                  <a:schemeClr val="dk1"/>
                </a:solidFill>
                <a:sym typeface="Arial"/>
              </a:rPr>
              <a:t>Can be used in assignment</a:t>
            </a:r>
            <a:r>
              <a:rPr lang="en-US" sz="2000" b="1" i="0" u="none" strike="noStrike" cap="none" dirty="0" smtClean="0">
                <a:solidFill>
                  <a:schemeClr val="dk1"/>
                </a:solidFill>
                <a:sym typeface="Arial"/>
              </a:rPr>
              <a:t> statements</a:t>
            </a:r>
          </a:p>
          <a:p>
            <a:pPr marL="857250" lvl="2" indent="0">
              <a:buSzPct val="100694"/>
            </a:pPr>
            <a:r>
              <a:rPr lang="en-US" sz="2000" b="1" dirty="0" smtClean="0"/>
              <a:t>a = b; //this assigns the location b is pointing to- to the location a is pointing to</a:t>
            </a:r>
            <a:endParaRPr lang="en-US" sz="2000" b="1" i="0" u="none" strike="noStrike" cap="none" baseline="0" dirty="0">
              <a:solidFill>
                <a:schemeClr val="dk1"/>
              </a:solidFill>
              <a:sym typeface="Arial"/>
            </a:endParaRPr>
          </a:p>
          <a:p>
            <a:pPr marL="457200" lvl="1" indent="0">
              <a:buSzPct val="100694"/>
            </a:pPr>
            <a:r>
              <a:rPr lang="en-US" sz="2000" b="1" i="0" u="none" strike="noStrike" cap="none" baseline="0" dirty="0" smtClean="0">
                <a:solidFill>
                  <a:schemeClr val="dk1"/>
                </a:solidFill>
                <a:sym typeface="Arial"/>
              </a:rPr>
              <a:t>Point to actual values</a:t>
            </a:r>
          </a:p>
          <a:p>
            <a:pPr marL="857250" lvl="2" indent="0">
              <a:buSzPct val="100694"/>
            </a:pPr>
            <a:r>
              <a:rPr lang="en-US" sz="2000" b="1" dirty="0" smtClean="0"/>
              <a:t>*a = *b; //this assigns the value b is pointing to - t</a:t>
            </a:r>
            <a:r>
              <a:rPr lang="en-US" sz="2000" b="1" i="0" u="none" strike="noStrike" cap="none" baseline="0" dirty="0" smtClean="0">
                <a:solidFill>
                  <a:schemeClr val="dk1"/>
                </a:solidFill>
                <a:sym typeface="Arial"/>
              </a:rPr>
              <a:t>o</a:t>
            </a:r>
            <a:r>
              <a:rPr lang="en-US" sz="2000" b="1" i="0" u="none" strike="noStrike" cap="none" dirty="0" smtClean="0">
                <a:solidFill>
                  <a:schemeClr val="dk1"/>
                </a:solidFill>
                <a:sym typeface="Arial"/>
              </a:rPr>
              <a:t> the value a is pointing to</a:t>
            </a:r>
            <a:endParaRPr lang="en-US" sz="2000" b="1" i="0" u="none" strike="noStrike" cap="none" baseline="0" dirty="0">
              <a:solidFill>
                <a:schemeClr val="dk1"/>
              </a:solidFill>
              <a:sym typeface="Arial"/>
            </a:endParaRPr>
          </a:p>
          <a:p>
            <a:pPr marL="57150" indent="0">
              <a:buSzPct val="100694"/>
            </a:pPr>
            <a:r>
              <a:rPr lang="en-US" sz="2400" b="1" i="0" u="none" strike="noStrike" cap="none" baseline="0" dirty="0" smtClean="0">
                <a:solidFill>
                  <a:schemeClr val="dk1"/>
                </a:solidFill>
                <a:latin typeface="Arial"/>
                <a:ea typeface="Arial"/>
                <a:cs typeface="Arial"/>
                <a:sym typeface="Arial"/>
              </a:rPr>
              <a:t>Dynamic memory allocation on the heap</a:t>
            </a:r>
          </a:p>
          <a:p>
            <a:pPr marL="0" marR="0" lvl="0" indent="0" algn="l" rtl="0">
              <a:buClr>
                <a:schemeClr val="accent2"/>
              </a:buClr>
              <a:buSzPct val="86309"/>
              <a:buFont typeface="Arial"/>
              <a:buChar char="•"/>
            </a:pPr>
            <a:r>
              <a:rPr lang="en-US" sz="2400" dirty="0"/>
              <a:t> </a:t>
            </a:r>
            <a:r>
              <a:rPr lang="en-US" sz="2400" dirty="0" smtClean="0"/>
              <a:t>Powerful – and dangerous</a:t>
            </a:r>
            <a:endParaRPr lang="en-US" sz="2400" b="1"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914400" y="492650"/>
            <a:ext cx="7772400" cy="584735"/>
          </a:xfrm>
          <a:prstGeom prst="rect">
            <a:avLst/>
          </a:prstGeom>
          <a:noFill/>
          <a:ln>
            <a:noFill/>
          </a:ln>
        </p:spPr>
        <p:txBody>
          <a:bodyPr lIns="91425" tIns="45700" rIns="91425" bIns="45700" anchor="ctr" anchorCtr="0">
            <a:spAutoFit/>
          </a:bodyPr>
          <a:lstStyle/>
          <a:p>
            <a:pPr marL="0" marR="0" lvl="0" indent="0" algn="ctr" rtl="0">
              <a:spcBef>
                <a:spcPts val="0"/>
              </a:spcBef>
              <a:spcAft>
                <a:spcPts val="0"/>
              </a:spcAft>
              <a:buClr>
                <a:schemeClr val="dk2"/>
              </a:buClr>
              <a:buSzPct val="25000"/>
              <a:buFont typeface="Tahoma"/>
              <a:buNone/>
            </a:pPr>
            <a:r>
              <a:rPr lang="en-US" sz="3200" b="1" i="0" u="none" strike="noStrike" cap="none" baseline="0" dirty="0" smtClean="0">
                <a:solidFill>
                  <a:schemeClr val="dk2"/>
                </a:solidFill>
                <a:latin typeface="Tahoma"/>
                <a:ea typeface="Tahoma"/>
                <a:cs typeface="Tahoma"/>
                <a:sym typeface="Tahoma"/>
              </a:rPr>
              <a:t>Structures</a:t>
            </a:r>
            <a:endParaRPr lang="en-US" sz="3200" b="1" i="0" u="none" strike="noStrike" cap="none" baseline="0" dirty="0">
              <a:solidFill>
                <a:schemeClr val="dk2"/>
              </a:solidFill>
              <a:latin typeface="Tahoma"/>
              <a:ea typeface="Tahoma"/>
              <a:cs typeface="Tahoma"/>
              <a:sym typeface="Tahoma"/>
            </a:endParaRPr>
          </a:p>
        </p:txBody>
      </p:sp>
      <p:sp>
        <p:nvSpPr>
          <p:cNvPr id="220" name="Shape 220"/>
          <p:cNvSpPr txBox="1">
            <a:spLocks noGrp="1"/>
          </p:cNvSpPr>
          <p:nvPr>
            <p:ph type="body" idx="1"/>
          </p:nvPr>
        </p:nvSpPr>
        <p:spPr>
          <a:xfrm>
            <a:off x="990600" y="1447800"/>
            <a:ext cx="7696199" cy="4367822"/>
          </a:xfrm>
          <a:prstGeom prst="rect">
            <a:avLst/>
          </a:prstGeom>
          <a:noFill/>
          <a:ln>
            <a:noFill/>
          </a:ln>
        </p:spPr>
        <p:txBody>
          <a:bodyPr lIns="91425" tIns="45700" rIns="91425" bIns="45700" anchor="t" anchorCtr="0">
            <a:spAutoFit/>
          </a:bodyPr>
          <a:lstStyle/>
          <a:p>
            <a:pPr marL="0" marR="0" lvl="0" indent="0" algn="l" rtl="0">
              <a:buClr>
                <a:schemeClr val="accent2"/>
              </a:buClr>
              <a:buSzPct val="86309"/>
              <a:buFont typeface="Arial"/>
              <a:buChar char="•"/>
            </a:pPr>
            <a:r>
              <a:rPr lang="en-US" sz="2800" b="1" i="0" u="none" strike="noStrike" cap="none" baseline="0" dirty="0">
                <a:solidFill>
                  <a:schemeClr val="dk1"/>
                </a:solidFill>
                <a:latin typeface="Arial"/>
                <a:ea typeface="Arial"/>
                <a:cs typeface="Arial"/>
                <a:sym typeface="Arial"/>
              </a:rPr>
              <a:t> </a:t>
            </a:r>
            <a:r>
              <a:rPr lang="en-US" sz="2800" b="1" i="0" u="none" strike="noStrike" cap="none" baseline="0" dirty="0" smtClean="0">
                <a:solidFill>
                  <a:schemeClr val="dk1"/>
                </a:solidFill>
                <a:latin typeface="Arial"/>
                <a:ea typeface="Arial"/>
                <a:cs typeface="Arial"/>
                <a:sym typeface="Arial"/>
              </a:rPr>
              <a:t>Consolidate</a:t>
            </a:r>
            <a:r>
              <a:rPr lang="en-US" sz="2800" b="1" i="0" u="none" strike="noStrike" cap="none" dirty="0" smtClean="0">
                <a:solidFill>
                  <a:schemeClr val="dk1"/>
                </a:solidFill>
                <a:latin typeface="Arial"/>
                <a:ea typeface="Arial"/>
                <a:cs typeface="Arial"/>
                <a:sym typeface="Arial"/>
              </a:rPr>
              <a:t> variables into one data type</a:t>
            </a:r>
            <a:endParaRPr lang="en-US" sz="2800" b="1" i="0" u="none" strike="noStrike" cap="none" baseline="0" dirty="0">
              <a:solidFill>
                <a:schemeClr val="dk1"/>
              </a:solidFill>
              <a:latin typeface="Arial"/>
              <a:ea typeface="Arial"/>
              <a:cs typeface="Arial"/>
              <a:sym typeface="Arial"/>
            </a:endParaRPr>
          </a:p>
          <a:p>
            <a:pPr marL="457200" lvl="1" indent="0">
              <a:buSzPct val="100694"/>
            </a:pPr>
            <a:r>
              <a:rPr lang="en-US" sz="2400" b="1" i="0" u="none" strike="noStrike" cap="none" baseline="0" dirty="0" smtClean="0">
                <a:solidFill>
                  <a:schemeClr val="dk1"/>
                </a:solidFill>
                <a:latin typeface="Arial"/>
                <a:ea typeface="Arial"/>
                <a:cs typeface="Arial"/>
                <a:sym typeface="Arial"/>
              </a:rPr>
              <a:t> Similar to arrays – groups of values</a:t>
            </a:r>
            <a:endParaRPr lang="en-US" sz="2400" b="1" i="0" u="none" strike="noStrike" cap="none" baseline="0" dirty="0">
              <a:solidFill>
                <a:schemeClr val="dk1"/>
              </a:solidFill>
              <a:latin typeface="Arial"/>
              <a:ea typeface="Arial"/>
              <a:cs typeface="Arial"/>
              <a:sym typeface="Arial"/>
            </a:endParaRPr>
          </a:p>
          <a:p>
            <a:pPr marL="457200" lvl="1" indent="0">
              <a:buSzPct val="100694"/>
            </a:pPr>
            <a:r>
              <a:rPr lang="en-US" sz="2400" b="1" i="0" u="none" strike="noStrike" cap="none" baseline="0" dirty="0">
                <a:solidFill>
                  <a:schemeClr val="dk1"/>
                </a:solidFill>
                <a:latin typeface="Arial"/>
                <a:ea typeface="Arial"/>
                <a:cs typeface="Arial"/>
                <a:sym typeface="Arial"/>
              </a:rPr>
              <a:t> </a:t>
            </a:r>
            <a:r>
              <a:rPr lang="en-US" sz="2400" b="1" i="0" u="none" strike="noStrike" cap="none" baseline="0" dirty="0" smtClean="0">
                <a:solidFill>
                  <a:schemeClr val="dk1"/>
                </a:solidFill>
                <a:latin typeface="Arial"/>
                <a:ea typeface="Arial"/>
                <a:cs typeface="Arial"/>
                <a:sym typeface="Arial"/>
              </a:rPr>
              <a:t>Variable can be different types</a:t>
            </a:r>
            <a:endParaRPr lang="en-US" sz="2400" b="1" i="0" u="none" strike="noStrike" cap="none" baseline="0" dirty="0">
              <a:solidFill>
                <a:schemeClr val="dk1"/>
              </a:solidFill>
              <a:latin typeface="Arial"/>
              <a:ea typeface="Arial"/>
              <a:cs typeface="Arial"/>
              <a:sym typeface="Arial"/>
            </a:endParaRPr>
          </a:p>
          <a:p>
            <a:pPr marL="457200" lvl="1" indent="0">
              <a:buSzPct val="100694"/>
            </a:pPr>
            <a:r>
              <a:rPr lang="en-US" sz="2400" b="1" i="0" u="none" strike="noStrike" cap="none" baseline="0" dirty="0">
                <a:solidFill>
                  <a:schemeClr val="dk1"/>
                </a:solidFill>
                <a:latin typeface="Arial"/>
                <a:ea typeface="Arial"/>
                <a:cs typeface="Arial"/>
                <a:sym typeface="Arial"/>
              </a:rPr>
              <a:t> </a:t>
            </a:r>
            <a:r>
              <a:rPr lang="en-US" dirty="0" smtClean="0"/>
              <a:t>Variables are addressed using the dot notation very similar to object-oriented programming</a:t>
            </a:r>
          </a:p>
          <a:p>
            <a:pPr marL="857250" lvl="2" indent="0">
              <a:buSzPct val="100694"/>
            </a:pPr>
            <a:r>
              <a:rPr lang="en-US" b="1" dirty="0" smtClean="0"/>
              <a:t> student.name</a:t>
            </a:r>
            <a:endParaRPr lang="en-US" sz="2200" b="1" i="0" u="none" strike="noStrike" cap="none" baseline="0" dirty="0">
              <a:solidFill>
                <a:schemeClr val="dk1"/>
              </a:solidFill>
              <a:latin typeface="Arial"/>
              <a:ea typeface="Arial"/>
              <a:cs typeface="Arial"/>
              <a:sym typeface="Arial"/>
            </a:endParaRPr>
          </a:p>
          <a:p>
            <a:pPr marL="0" marR="0" lvl="0" indent="0" algn="l" rtl="0">
              <a:buClr>
                <a:schemeClr val="accent2"/>
              </a:buClr>
              <a:buSzPct val="86309"/>
              <a:buFont typeface="Arial"/>
              <a:buChar char="•"/>
            </a:pPr>
            <a:r>
              <a:rPr lang="en-US" sz="2800" b="1" i="0" u="none" strike="noStrike" cap="none" baseline="0" dirty="0">
                <a:solidFill>
                  <a:schemeClr val="dk1"/>
                </a:solidFill>
                <a:latin typeface="Arial"/>
                <a:ea typeface="Arial"/>
                <a:cs typeface="Arial"/>
                <a:sym typeface="Arial"/>
              </a:rPr>
              <a:t> </a:t>
            </a:r>
            <a:r>
              <a:rPr lang="en-US" sz="2800" b="1" i="0" u="none" strike="noStrike" cap="none" baseline="0" dirty="0" smtClean="0">
                <a:solidFill>
                  <a:schemeClr val="dk1"/>
                </a:solidFill>
                <a:latin typeface="Arial"/>
                <a:ea typeface="Arial"/>
                <a:cs typeface="Arial"/>
                <a:sym typeface="Arial"/>
              </a:rPr>
              <a:t>Structure can be passed between functions</a:t>
            </a:r>
            <a:r>
              <a:rPr lang="en-US" sz="2800" b="1" i="0" u="none" strike="noStrike" cap="none" dirty="0" smtClean="0">
                <a:solidFill>
                  <a:schemeClr val="dk1"/>
                </a:solidFill>
                <a:latin typeface="Arial"/>
                <a:ea typeface="Arial"/>
                <a:cs typeface="Arial"/>
                <a:sym typeface="Arial"/>
              </a:rPr>
              <a:t> and programs</a:t>
            </a:r>
          </a:p>
          <a:p>
            <a:pPr marL="400050" lvl="1" indent="0">
              <a:buSzPct val="86309"/>
            </a:pPr>
            <a:r>
              <a:rPr lang="en-US" sz="2000" baseline="0" dirty="0" smtClean="0"/>
              <a:t> </a:t>
            </a:r>
            <a:r>
              <a:rPr lang="en-US" baseline="0" dirty="0" smtClean="0"/>
              <a:t>Eliminates</a:t>
            </a:r>
            <a:r>
              <a:rPr lang="en-US" dirty="0" smtClean="0"/>
              <a:t> need to pass individual variables or addresses</a:t>
            </a:r>
            <a:endParaRPr lang="en-US" b="1" i="0" u="none" strike="noStrike" cap="none" baseline="0" dirty="0">
              <a:solidFill>
                <a:schemeClr val="dk1"/>
              </a:solidFill>
              <a:sym typeface="Arial"/>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914400" y="274637"/>
            <a:ext cx="7772400" cy="584735"/>
          </a:xfrm>
          <a:prstGeom prst="rect">
            <a:avLst/>
          </a:prstGeom>
          <a:noFill/>
          <a:ln>
            <a:noFill/>
          </a:ln>
        </p:spPr>
        <p:txBody>
          <a:bodyPr lIns="91425" tIns="45700" rIns="91425" bIns="45700" anchor="t" anchorCtr="0">
            <a:spAutoFit/>
          </a:bodyPr>
          <a:lstStyle/>
          <a:p>
            <a:pPr marL="0" marR="0" lvl="0" indent="0" algn="ctr" rtl="0">
              <a:spcBef>
                <a:spcPts val="0"/>
              </a:spcBef>
              <a:spcAft>
                <a:spcPts val="0"/>
              </a:spcAft>
              <a:buClr>
                <a:schemeClr val="dk2"/>
              </a:buClr>
              <a:buSzPct val="25000"/>
              <a:buFont typeface="Tahoma"/>
              <a:buNone/>
            </a:pPr>
            <a:r>
              <a:rPr lang="en-US" sz="3200" b="1" i="0" u="none" strike="noStrike" cap="none" baseline="0" dirty="0" smtClean="0">
                <a:solidFill>
                  <a:schemeClr val="dk2"/>
                </a:solidFill>
                <a:latin typeface="Tahoma"/>
                <a:ea typeface="Tahoma"/>
                <a:cs typeface="Tahoma"/>
                <a:sym typeface="Tahoma"/>
              </a:rPr>
              <a:t>Review in the Textbook</a:t>
            </a:r>
            <a:endParaRPr lang="en-US" sz="3200" b="1" i="0" u="none" strike="noStrike" cap="none" baseline="0" dirty="0">
              <a:solidFill>
                <a:schemeClr val="dk2"/>
              </a:solidFill>
              <a:latin typeface="Tahoma"/>
              <a:ea typeface="Tahoma"/>
              <a:cs typeface="Tahoma"/>
              <a:sym typeface="Tahoma"/>
            </a:endParaRPr>
          </a:p>
        </p:txBody>
      </p:sp>
      <p:sp>
        <p:nvSpPr>
          <p:cNvPr id="383" name="Shape 383"/>
          <p:cNvSpPr txBox="1">
            <a:spLocks noGrp="1"/>
          </p:cNvSpPr>
          <p:nvPr>
            <p:ph type="body" idx="1"/>
          </p:nvPr>
        </p:nvSpPr>
        <p:spPr>
          <a:xfrm>
            <a:off x="1066800" y="1371600"/>
            <a:ext cx="7696199" cy="3663014"/>
          </a:xfrm>
          <a:prstGeom prst="rect">
            <a:avLst/>
          </a:prstGeom>
          <a:noFill/>
          <a:ln>
            <a:noFill/>
          </a:ln>
        </p:spPr>
        <p:txBody>
          <a:bodyPr lIns="91425" tIns="45700" rIns="91425" bIns="45700" anchor="t" anchorCtr="0">
            <a:spAutoFit/>
          </a:bodyPr>
          <a:lstStyle/>
          <a:p>
            <a:pPr marL="342900" marR="0" lvl="0" indent="-342900" algn="l" rtl="0">
              <a:lnSpc>
                <a:spcPct val="80000"/>
              </a:lnSpc>
              <a:spcBef>
                <a:spcPts val="480"/>
              </a:spcBef>
              <a:spcAft>
                <a:spcPts val="0"/>
              </a:spcAft>
              <a:buClr>
                <a:schemeClr val="accent2"/>
              </a:buClr>
              <a:buSzPct val="83333"/>
              <a:buFont typeface="Arial"/>
              <a:buChar char="•"/>
            </a:pPr>
            <a:r>
              <a:rPr lang="en-US" sz="2400" b="1" i="0" u="none" strike="noStrike" cap="none" baseline="0" dirty="0" smtClean="0">
                <a:solidFill>
                  <a:schemeClr val="dk1"/>
                </a:solidFill>
                <a:latin typeface="Arial"/>
                <a:ea typeface="Arial"/>
                <a:cs typeface="Arial"/>
                <a:sym typeface="Arial"/>
              </a:rPr>
              <a:t>Review the examples for Call-by Value</a:t>
            </a:r>
            <a:r>
              <a:rPr lang="en-US" sz="2400" dirty="0" smtClean="0"/>
              <a:t>, Call-by-Reference, and Pointers </a:t>
            </a:r>
          </a:p>
          <a:p>
            <a:pPr marL="342900" marR="0" lvl="0" indent="-342900" algn="l" rtl="0">
              <a:lnSpc>
                <a:spcPct val="80000"/>
              </a:lnSpc>
              <a:spcBef>
                <a:spcPts val="480"/>
              </a:spcBef>
              <a:spcAft>
                <a:spcPts val="0"/>
              </a:spcAft>
              <a:buClr>
                <a:schemeClr val="accent2"/>
              </a:buClr>
              <a:buSzPct val="83333"/>
              <a:buFont typeface="Arial"/>
              <a:buChar char="•"/>
            </a:pPr>
            <a:endParaRPr lang="en-US" sz="2400" b="1" i="0" u="none" strike="noStrike" cap="none" baseline="0" dirty="0">
              <a:solidFill>
                <a:schemeClr val="dk1"/>
              </a:solidFill>
              <a:latin typeface="Arial"/>
              <a:ea typeface="Arial"/>
              <a:cs typeface="Arial"/>
              <a:sym typeface="Arial"/>
            </a:endParaRPr>
          </a:p>
          <a:p>
            <a:pPr indent="-342900">
              <a:lnSpc>
                <a:spcPct val="80000"/>
              </a:lnSpc>
              <a:spcBef>
                <a:spcPts val="480"/>
              </a:spcBef>
              <a:buSzPct val="83333"/>
            </a:pPr>
            <a:r>
              <a:rPr lang="en-US" sz="2400" dirty="0" smtClean="0"/>
              <a:t>Review the Figures depicting the Run-Time Stack for </a:t>
            </a:r>
            <a:r>
              <a:rPr lang="en-US" sz="2400" dirty="0"/>
              <a:t>Call-by Value, Call-by-Reference, and Pointers </a:t>
            </a:r>
          </a:p>
          <a:p>
            <a:pPr marL="342900" marR="0" lvl="0" indent="-342900" algn="l" rtl="0">
              <a:lnSpc>
                <a:spcPct val="80000"/>
              </a:lnSpc>
              <a:spcBef>
                <a:spcPts val="480"/>
              </a:spcBef>
              <a:spcAft>
                <a:spcPts val="0"/>
              </a:spcAft>
              <a:buClr>
                <a:schemeClr val="accent2"/>
              </a:buClr>
              <a:buSzPct val="83333"/>
              <a:buFont typeface="Arial"/>
              <a:buChar char="•"/>
            </a:pPr>
            <a:endParaRPr lang="en-US" sz="2400" b="1" i="0" u="none" strike="noStrike" cap="none" baseline="0" dirty="0" smtClean="0">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accent2"/>
              </a:buClr>
              <a:buSzPct val="83333"/>
              <a:buFont typeface="Arial"/>
              <a:buChar char="•"/>
            </a:pPr>
            <a:r>
              <a:rPr lang="en-US" sz="2400" dirty="0" smtClean="0"/>
              <a:t>HOL6 languages take care of memory allocation for you – Assembly language requires you to be intimate with the memory allocation</a:t>
            </a:r>
          </a:p>
          <a:p>
            <a:pPr marL="342900" marR="0" lvl="0" indent="-342900" algn="l" rtl="0">
              <a:lnSpc>
                <a:spcPct val="80000"/>
              </a:lnSpc>
              <a:spcBef>
                <a:spcPts val="480"/>
              </a:spcBef>
              <a:spcAft>
                <a:spcPts val="0"/>
              </a:spcAft>
              <a:buClr>
                <a:schemeClr val="accent2"/>
              </a:buClr>
              <a:buSzPct val="83333"/>
              <a:buFont typeface="Arial"/>
              <a:buChar char="•"/>
            </a:pPr>
            <a:endParaRPr lang="en-US" sz="2400" b="1"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a:themeElements>
    <a:clrScheme name="UIScolorblock 1">
      <a:dk1>
        <a:srgbClr val="000000"/>
      </a:dk1>
      <a:lt1>
        <a:srgbClr val="FFFFFF"/>
      </a:lt1>
      <a:dk2>
        <a:srgbClr val="993333"/>
      </a:dk2>
      <a:lt2>
        <a:srgbClr val="997512"/>
      </a:lt2>
      <a:accent1>
        <a:srgbClr val="808080"/>
      </a:accent1>
      <a:accent2>
        <a:srgbClr val="E4B01C"/>
      </a:accent2>
      <a:accent3>
        <a:srgbClr val="FFFFFF"/>
      </a:accent3>
      <a:accent4>
        <a:srgbClr val="808080"/>
      </a:accent4>
      <a:accent5>
        <a:srgbClr val="E4B01C"/>
      </a:accent5>
      <a:accent6>
        <a:srgbClr val="FFFFFF"/>
      </a:accent6>
      <a:hlink>
        <a:srgbClr val="003399"/>
      </a:hlink>
      <a:folHlink>
        <a:srgbClr val="99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1_UIScolorblock 1">
      <a:dk1>
        <a:srgbClr val="000000"/>
      </a:dk1>
      <a:lt1>
        <a:srgbClr val="FFFFFF"/>
      </a:lt1>
      <a:dk2>
        <a:srgbClr val="993333"/>
      </a:dk2>
      <a:lt2>
        <a:srgbClr val="997512"/>
      </a:lt2>
      <a:accent1>
        <a:srgbClr val="808080"/>
      </a:accent1>
      <a:accent2>
        <a:srgbClr val="E4B01C"/>
      </a:accent2>
      <a:accent3>
        <a:srgbClr val="FFFFFF"/>
      </a:accent3>
      <a:accent4>
        <a:srgbClr val="808080"/>
      </a:accent4>
      <a:accent5>
        <a:srgbClr val="E4B01C"/>
      </a:accent5>
      <a:accent6>
        <a:srgbClr val="FFFFFF"/>
      </a:accent6>
      <a:hlink>
        <a:srgbClr val="003399"/>
      </a:hlink>
      <a:folHlink>
        <a:srgbClr val="99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2_UIScolorblock 1">
      <a:dk1>
        <a:srgbClr val="000000"/>
      </a:dk1>
      <a:lt1>
        <a:srgbClr val="FFFFFF"/>
      </a:lt1>
      <a:dk2>
        <a:srgbClr val="993333"/>
      </a:dk2>
      <a:lt2>
        <a:srgbClr val="997512"/>
      </a:lt2>
      <a:accent1>
        <a:srgbClr val="808080"/>
      </a:accent1>
      <a:accent2>
        <a:srgbClr val="E4B01C"/>
      </a:accent2>
      <a:accent3>
        <a:srgbClr val="FFFFFF"/>
      </a:accent3>
      <a:accent4>
        <a:srgbClr val="808080"/>
      </a:accent4>
      <a:accent5>
        <a:srgbClr val="E4B01C"/>
      </a:accent5>
      <a:accent6>
        <a:srgbClr val="FFFFFF"/>
      </a:accent6>
      <a:hlink>
        <a:srgbClr val="003399"/>
      </a:hlink>
      <a:folHlink>
        <a:srgbClr val="99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3_UIScolorblock 1">
      <a:dk1>
        <a:srgbClr val="000000"/>
      </a:dk1>
      <a:lt1>
        <a:srgbClr val="FFFFFF"/>
      </a:lt1>
      <a:dk2>
        <a:srgbClr val="993333"/>
      </a:dk2>
      <a:lt2>
        <a:srgbClr val="997512"/>
      </a:lt2>
      <a:accent1>
        <a:srgbClr val="808080"/>
      </a:accent1>
      <a:accent2>
        <a:srgbClr val="E4B01C"/>
      </a:accent2>
      <a:accent3>
        <a:srgbClr val="FFFFFF"/>
      </a:accent3>
      <a:accent4>
        <a:srgbClr val="808080"/>
      </a:accent4>
      <a:accent5>
        <a:srgbClr val="E4B01C"/>
      </a:accent5>
      <a:accent6>
        <a:srgbClr val="FFFFFF"/>
      </a:accent6>
      <a:hlink>
        <a:srgbClr val="003399"/>
      </a:hlink>
      <a:folHlink>
        <a:srgbClr val="99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4_UIScolorblock 1">
      <a:dk1>
        <a:srgbClr val="000000"/>
      </a:dk1>
      <a:lt1>
        <a:srgbClr val="FFFFFF"/>
      </a:lt1>
      <a:dk2>
        <a:srgbClr val="993333"/>
      </a:dk2>
      <a:lt2>
        <a:srgbClr val="997512"/>
      </a:lt2>
      <a:accent1>
        <a:srgbClr val="808080"/>
      </a:accent1>
      <a:accent2>
        <a:srgbClr val="E4B01C"/>
      </a:accent2>
      <a:accent3>
        <a:srgbClr val="FFFFFF"/>
      </a:accent3>
      <a:accent4>
        <a:srgbClr val="808080"/>
      </a:accent4>
      <a:accent5>
        <a:srgbClr val="E4B01C"/>
      </a:accent5>
      <a:accent6>
        <a:srgbClr val="FFFFFF"/>
      </a:accent6>
      <a:hlink>
        <a:srgbClr val="003399"/>
      </a:hlink>
      <a:folHlink>
        <a:srgbClr val="99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TotalTime>
  <Words>1435</Words>
  <Application>Microsoft Office PowerPoint</Application>
  <PresentationFormat>On-screen Show (4:3)</PresentationFormat>
  <Paragraphs>111</Paragraphs>
  <Slides>6</Slides>
  <Notes>6</Notes>
  <HiddenSlides>0</HiddenSlides>
  <MMClips>0</MMClips>
  <ScaleCrop>false</ScaleCrop>
  <HeadingPairs>
    <vt:vector size="4" baseType="variant">
      <vt:variant>
        <vt:lpstr>Theme</vt:lpstr>
      </vt:variant>
      <vt:variant>
        <vt:i4>5</vt:i4>
      </vt:variant>
      <vt:variant>
        <vt:lpstr>Slide Titles</vt:lpstr>
      </vt:variant>
      <vt:variant>
        <vt:i4>6</vt:i4>
      </vt:variant>
    </vt:vector>
  </HeadingPairs>
  <TitlesOfParts>
    <vt:vector size="11" baseType="lpstr">
      <vt:lpstr/>
      <vt:lpstr/>
      <vt:lpstr/>
      <vt:lpstr/>
      <vt:lpstr/>
      <vt:lpstr>Chapter 2: C++ -Features</vt:lpstr>
      <vt:lpstr>Call-By-Value</vt:lpstr>
      <vt:lpstr>Call-By-Reference</vt:lpstr>
      <vt:lpstr>Pointers</vt:lpstr>
      <vt:lpstr>Structures</vt:lpstr>
      <vt:lpstr>Review in the Textbook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High-Level Languages</dc:title>
  <dc:creator>Lord, Cindy J S</dc:creator>
  <cp:lastModifiedBy>Lord, Cindy J S</cp:lastModifiedBy>
  <cp:revision>51</cp:revision>
  <dcterms:modified xsi:type="dcterms:W3CDTF">2013-01-20T21:49:32Z</dcterms:modified>
</cp:coreProperties>
</file>