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8"/>
  </p:notesMasterIdLst>
  <p:sldIdLst>
    <p:sldId id="299" r:id="rId3"/>
    <p:sldId id="461" r:id="rId4"/>
    <p:sldId id="462" r:id="rId5"/>
    <p:sldId id="463" r:id="rId6"/>
    <p:sldId id="46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>
        <p:scale>
          <a:sx n="66" d="100"/>
          <a:sy n="66" d="100"/>
        </p:scale>
        <p:origin x="-2298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770A30-8BB1-4723-9E9E-E418B09B1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52374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D5092EE-2A4D-4350-96DF-DA5FFAC69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467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AF98236-6C26-4872-BFFE-E0327D8F5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9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0045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17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801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85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6E12269-D396-4CC0-8081-418D7118E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43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991AAF-C50C-44C3-87E8-3B15CE36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1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5B44B79-9297-4485-A54E-490F0CE0A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4650D04-FCE1-49BD-85EC-8C3CE6A9A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839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FAE1ECB-0581-47BA-BEE5-65ECB0AB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3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5CD0731-84A1-420E-9A63-F6498195A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130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5307C1E-425A-4080-849D-A05C0D5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530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023F195-DD8F-4991-885C-36E945CE0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93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93005821-47C0-4523-9C9E-8FA10D4AF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1" r:id="rId2"/>
    <p:sldLayoutId id="2147483732" r:id="rId3"/>
    <p:sldLayoutId id="2147483733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153400" cy="1146175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 smtClean="0"/>
              <a:t>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Boolean Types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F85D9E52-9E84-44C7-8995-1973177F5F78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Types	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Don't exist at assembly/machine level</a:t>
            </a:r>
          </a:p>
          <a:p>
            <a:r>
              <a:rPr lang="en-US" smtClean="0"/>
              <a:t>Can simulate with 1/0 values:</a:t>
            </a:r>
          </a:p>
          <a:p>
            <a:pPr>
              <a:buFontTx/>
              <a:buNone/>
            </a:pPr>
            <a:r>
              <a:rPr lang="en-US" smtClean="0"/>
              <a:t>		true:		.EQUATE		1</a:t>
            </a:r>
          </a:p>
          <a:p>
            <a:pPr>
              <a:buFontTx/>
              <a:buNone/>
            </a:pPr>
            <a:r>
              <a:rPr lang="en-US" smtClean="0"/>
              <a:t>		false:	.EQUATE		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3C7D449F-C738-4794-8DC6-900E4B222A95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Example</a:t>
            </a:r>
          </a:p>
        </p:txBody>
      </p:sp>
      <p:pic>
        <p:nvPicPr>
          <p:cNvPr id="1413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087438"/>
            <a:ext cx="4548188" cy="5770562"/>
          </a:xfr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8F175397-BCF5-4B72-B2A2-692A4B8238A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Example</a:t>
            </a:r>
          </a:p>
        </p:txBody>
      </p:sp>
      <p:pic>
        <p:nvPicPr>
          <p:cNvPr id="142340" name="Picture 5" descr="fig6-32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514475"/>
            <a:ext cx="7700963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Example</a:t>
            </a:r>
          </a:p>
        </p:txBody>
      </p:sp>
      <p:pic>
        <p:nvPicPr>
          <p:cNvPr id="143363" name="Picture 4" descr="fig6-32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87500"/>
            <a:ext cx="87852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25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Tahoma</vt:lpstr>
      <vt:lpstr>Webdings</vt:lpstr>
      <vt:lpstr>Wingdings</vt:lpstr>
      <vt:lpstr>Times</vt:lpstr>
      <vt:lpstr>Courier New</vt:lpstr>
      <vt:lpstr>1_Default Design</vt:lpstr>
      <vt:lpstr>Color Block</vt:lpstr>
      <vt:lpstr>Chapter 6:  Boolean Types</vt:lpstr>
      <vt:lpstr>Boolean Types </vt:lpstr>
      <vt:lpstr>Boolean Example</vt:lpstr>
      <vt:lpstr>Boolean Example</vt:lpstr>
      <vt:lpstr>Boolean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335</cp:revision>
  <dcterms:created xsi:type="dcterms:W3CDTF">2002-05-20T18:20:57Z</dcterms:created>
  <dcterms:modified xsi:type="dcterms:W3CDTF">2013-03-16T23:17:01Z</dcterms:modified>
</cp:coreProperties>
</file>