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1" r:id="rId2"/>
  </p:sldMasterIdLst>
  <p:notesMasterIdLst>
    <p:notesMasterId r:id="rId9"/>
  </p:notesMasterIdLst>
  <p:sldIdLst>
    <p:sldId id="299" r:id="rId3"/>
    <p:sldId id="374" r:id="rId4"/>
    <p:sldId id="375" r:id="rId5"/>
    <p:sldId id="376" r:id="rId6"/>
    <p:sldId id="377" r:id="rId7"/>
    <p:sldId id="37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9900"/>
    <a:srgbClr val="CC9900"/>
    <a:srgbClr val="CCCC00"/>
    <a:srgbClr val="FF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71393" autoAdjust="0"/>
  </p:normalViewPr>
  <p:slideViewPr>
    <p:cSldViewPr>
      <p:cViewPr>
        <p:scale>
          <a:sx n="66" d="100"/>
          <a:sy n="66" d="100"/>
        </p:scale>
        <p:origin x="-2298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491CAFD-9EFF-4AA3-91DD-E4652D37EC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2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4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243688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2E93A4DA-6DF7-4C93-9592-7532D1685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3486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76200"/>
            <a:ext cx="21526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3055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FAC831FF-D544-4A35-88BE-1975CF15A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3538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9144000" cy="5486400"/>
            <a:chOff x="0" y="0"/>
            <a:chExt cx="5760" cy="3456"/>
          </a:xfrm>
        </p:grpSpPr>
        <p:sp>
          <p:nvSpPr>
            <p:cNvPr id="5" name="Rectangle 4"/>
            <p:cNvSpPr>
              <a:spLocks noChangeArrowheads="1"/>
            </p:cNvSpPr>
            <p:nvPr userDrawn="1"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7" name="Picture 12" descr="medBlueLogo_lit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019800"/>
            <a:ext cx="4762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14617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295400"/>
          </a:xfrm>
        </p:spPr>
        <p:txBody>
          <a:bodyPr/>
          <a:lstStyle>
            <a:lvl1pPr marL="0" indent="0" algn="ctr">
              <a:buFont typeface="Webdings" pitchFamily="18" charset="2"/>
              <a:buNone/>
              <a:defRPr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16847"/>
      </p:ext>
    </p:extLst>
  </p:cSld>
  <p:clrMapOvr>
    <a:masterClrMapping/>
  </p:clrMapOvr>
  <p:transition spd="med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3463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136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750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C58EB098-392C-4442-AFC8-A5914A126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281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BC1B83A3-820F-43C5-9A38-B9FDB0A30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1315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DD284BCF-411A-485D-AEC9-FD94897CF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025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E258A20E-8285-46DB-98B3-107BAE526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601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0DF6A0A0-60D0-44E6-9C0E-0DB5D73EC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8217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36DF0480-2B4E-49B3-85AF-ED8DB3EA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768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FC13788F-AEB6-4C8F-9B69-CDDEA8C6D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7140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06DB4D4C-9BEB-4644-912E-FE58A613A2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34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487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r>
              <a:rPr lang="en-US"/>
              <a:t>6-</a:t>
            </a:r>
            <a:fld id="{2D434D1D-5544-4879-ADE6-8666D39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6858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991350" y="6324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>
                <a:solidFill>
                  <a:srgbClr val="003399"/>
                </a:solidFill>
              </a:rPr>
              <a:t>University of Illinois </a:t>
            </a:r>
            <a:br>
              <a:rPr lang="en-US" sz="1200">
                <a:solidFill>
                  <a:srgbClr val="003399"/>
                </a:solidFill>
              </a:rPr>
            </a:br>
            <a:r>
              <a:rPr lang="en-US" sz="12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055" name="Picture 12" descr="medBlueLogo_lite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6138863"/>
            <a:ext cx="3841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1" r:id="rId2"/>
    <p:sldLayoutId id="2147483732" r:id="rId3"/>
    <p:sldLayoutId id="2147483733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ctrTitle"/>
          </p:nvPr>
        </p:nvSpPr>
        <p:spPr>
          <a:xfrm>
            <a:off x="304800" y="2895600"/>
            <a:ext cx="8153400" cy="1146175"/>
          </a:xfrm>
        </p:spPr>
        <p:txBody>
          <a:bodyPr/>
          <a:lstStyle/>
          <a:p>
            <a:pPr eaLnBrk="1" hangingPunct="1"/>
            <a:r>
              <a:rPr lang="en-US" smtClean="0"/>
              <a:t>Chapter </a:t>
            </a:r>
            <a:r>
              <a:rPr lang="en-US" smtClean="0"/>
              <a:t>6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Fig 6.47</a:t>
            </a:r>
            <a:br>
              <a:rPr lang="en-US" dirty="0" smtClean="0"/>
            </a:br>
            <a:r>
              <a:rPr lang="en-US" dirty="0" smtClean="0"/>
              <a:t>Linked Lists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1D0D25B2-0AFF-4FF9-B70C-54DF7B6A7D8E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696200" cy="487362"/>
          </a:xfrm>
        </p:spPr>
        <p:txBody>
          <a:bodyPr/>
          <a:lstStyle/>
          <a:p>
            <a:r>
              <a:rPr lang="en-US" smtClean="0"/>
              <a:t>Linked Lists fig. 6.47</a:t>
            </a:r>
          </a:p>
        </p:txBody>
      </p:sp>
      <p:pic>
        <p:nvPicPr>
          <p:cNvPr id="83972" name="Picture 3" descr="fig6-47.jpg 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944563"/>
            <a:ext cx="5145087" cy="591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421CFD58-DB4F-4F27-AA85-1FA2ACE6C999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Lists</a:t>
            </a:r>
          </a:p>
        </p:txBody>
      </p:sp>
      <p:pic>
        <p:nvPicPr>
          <p:cNvPr id="84996" name="Picture 3" descr="fig6-47b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355725"/>
            <a:ext cx="8048625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Lists</a:t>
            </a:r>
          </a:p>
        </p:txBody>
      </p:sp>
      <p:pic>
        <p:nvPicPr>
          <p:cNvPr id="86019" name="Picture 3" descr="fig6-47c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905000"/>
            <a:ext cx="804862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Lists</a:t>
            </a:r>
          </a:p>
        </p:txBody>
      </p:sp>
      <p:pic>
        <p:nvPicPr>
          <p:cNvPr id="87043" name="Picture 3" descr="fig6-47d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2179638"/>
            <a:ext cx="8548687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Lists</a:t>
            </a:r>
          </a:p>
        </p:txBody>
      </p:sp>
      <p:pic>
        <p:nvPicPr>
          <p:cNvPr id="88067" name="Picture 3" descr="fig6-48.jpg 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1860550"/>
            <a:ext cx="9056687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Default Design">
  <a:themeElements>
    <a:clrScheme name="1_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CC"/>
      </a:hlink>
      <a:folHlink>
        <a:srgbClr val="CC00F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CC"/>
        </a:hlink>
        <a:folHlink>
          <a:srgbClr val="CC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lor Block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7881</TotalTime>
  <Words>18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1_Default Design</vt:lpstr>
      <vt:lpstr>Color Block</vt:lpstr>
      <vt:lpstr>Chapter 6:  Fig 6.47 Linked Lists</vt:lpstr>
      <vt:lpstr>Linked Lists fig. 6.47</vt:lpstr>
      <vt:lpstr>Linked Lists</vt:lpstr>
      <vt:lpstr>Linked Lists</vt:lpstr>
      <vt:lpstr>Linked Lists</vt:lpstr>
      <vt:lpstr>Linked Lists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Healey</dc:creator>
  <cp:lastModifiedBy>Cindy</cp:lastModifiedBy>
  <cp:revision>349</cp:revision>
  <dcterms:created xsi:type="dcterms:W3CDTF">2002-05-20T18:20:57Z</dcterms:created>
  <dcterms:modified xsi:type="dcterms:W3CDTF">2013-03-23T22:16:15Z</dcterms:modified>
</cp:coreProperties>
</file>