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gKT+frkQ7oZG+2YcOTPDtk9VW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DF8940-06A2-4130-9B97-467A3C465AB5}">
  <a:tblStyle styleId="{1BDF8940-06A2-4130-9B97-467A3C465AB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Dunya-are you comfortable leading these slides?</a:t>
            </a:r>
            <a:endParaRPr/>
          </a:p>
          <a:p>
            <a:pPr indent="-171450" lvl="0" marL="171450" rtl="0" algn="l">
              <a:spcBef>
                <a:spcPts val="0"/>
              </a:spcBef>
              <a:spcAft>
                <a:spcPts val="0"/>
              </a:spcAft>
              <a:buClr>
                <a:schemeClr val="dk1"/>
              </a:buClr>
              <a:buSzPts val="1200"/>
              <a:buFont typeface="Arial"/>
              <a:buChar char="•"/>
            </a:pPr>
            <a:r>
              <a:rPr lang="en-US"/>
              <a:t>All the participants are independently filling out their registration and surveys and we take their attendance</a:t>
            </a:r>
            <a:endParaRPr/>
          </a:p>
          <a:p>
            <a:pPr indent="-171450" lvl="0" marL="171450" rtl="0" algn="l">
              <a:spcBef>
                <a:spcPts val="0"/>
              </a:spcBef>
              <a:spcAft>
                <a:spcPts val="0"/>
              </a:spcAft>
              <a:buClr>
                <a:schemeClr val="dk1"/>
              </a:buClr>
              <a:buSzPts val="1200"/>
              <a:buFont typeface="Arial"/>
              <a:buChar char="•"/>
            </a:pPr>
            <a:r>
              <a:rPr lang="en-US"/>
              <a:t>This creates 3 separate data reports that need to be merged</a:t>
            </a:r>
            <a:endParaRPr/>
          </a:p>
          <a:p>
            <a:pPr indent="-171450" lvl="0" marL="171450" rtl="0" algn="l">
              <a:spcBef>
                <a:spcPts val="0"/>
              </a:spcBef>
              <a:spcAft>
                <a:spcPts val="0"/>
              </a:spcAft>
              <a:buClr>
                <a:schemeClr val="dk1"/>
              </a:buClr>
              <a:buSzPts val="1200"/>
              <a:buFont typeface="Arial"/>
              <a:buChar char="•"/>
            </a:pPr>
            <a:r>
              <a:rPr lang="en-US"/>
              <a:t>First had to figure out how to give a unique identifier because hand typed emails and codes for surveys created merging problems </a:t>
            </a:r>
            <a:endParaRPr/>
          </a:p>
          <a:p>
            <a:pPr indent="-95250" lvl="0" marL="171450" rtl="0" algn="l">
              <a:spcBef>
                <a:spcPts val="0"/>
              </a:spcBef>
              <a:spcAft>
                <a:spcPts val="0"/>
              </a:spcAft>
              <a:buClr>
                <a:schemeClr val="dk1"/>
              </a:buClr>
              <a:buSzPts val="1200"/>
              <a:buFont typeface="Arial"/>
              <a:buNone/>
            </a:pPr>
            <a:r>
              <a:t/>
            </a:r>
            <a:endParaRPr/>
          </a:p>
        </p:txBody>
      </p:sp>
      <p:sp>
        <p:nvSpPr>
          <p:cNvPr id="311" name="Google Shape;31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use the registration reports to assign a unique ID, also use to collect attendance</a:t>
            </a:r>
            <a:endParaRPr/>
          </a:p>
          <a:p>
            <a:pPr indent="-171450" lvl="0" marL="171450" rtl="0" algn="l">
              <a:spcBef>
                <a:spcPts val="0"/>
              </a:spcBef>
              <a:spcAft>
                <a:spcPts val="0"/>
              </a:spcAft>
              <a:buClr>
                <a:schemeClr val="dk1"/>
              </a:buClr>
              <a:buSzPts val="1200"/>
              <a:buFont typeface="Arial"/>
              <a:buChar char="•"/>
            </a:pPr>
            <a:r>
              <a:rPr lang="en-US"/>
              <a:t>Now all 3 data reports have a unique ID to merge registration/demographic data with attendance and survey results</a:t>
            </a:r>
            <a:endParaRPr/>
          </a:p>
          <a:p>
            <a:pPr indent="-171450" lvl="0" marL="171450" rtl="0" algn="l">
              <a:spcBef>
                <a:spcPts val="0"/>
              </a:spcBef>
              <a:spcAft>
                <a:spcPts val="0"/>
              </a:spcAft>
              <a:buClr>
                <a:schemeClr val="dk1"/>
              </a:buClr>
              <a:buSzPts val="1200"/>
              <a:buFont typeface="Arial"/>
              <a:buChar char="•"/>
            </a:pPr>
            <a:r>
              <a:rPr lang="en-US"/>
              <a:t>Still need to manually account for one participant in multiple workshops</a:t>
            </a:r>
            <a:endParaRPr/>
          </a:p>
          <a:p>
            <a:pPr indent="0" lvl="0" marL="0" rtl="0" algn="l">
              <a:spcBef>
                <a:spcPts val="0"/>
              </a:spcBef>
              <a:spcAft>
                <a:spcPts val="0"/>
              </a:spcAft>
              <a:buClr>
                <a:schemeClr val="dk1"/>
              </a:buClr>
              <a:buSzPts val="1200"/>
              <a:buFont typeface="Arial"/>
              <a:buNone/>
            </a:pPr>
            <a:r>
              <a:rPr lang="en-US"/>
              <a:t>Upload the registration report with unique id into Qualtrics and email the participants their survey links</a:t>
            </a:r>
            <a:endParaRPr/>
          </a:p>
          <a:p>
            <a:pPr indent="-171450" lvl="0" marL="171450" rtl="0" algn="l">
              <a:spcBef>
                <a:spcPts val="0"/>
              </a:spcBef>
              <a:spcAft>
                <a:spcPts val="0"/>
              </a:spcAft>
              <a:buClr>
                <a:schemeClr val="dk1"/>
              </a:buClr>
              <a:buSzPts val="1200"/>
              <a:buFont typeface="Arial"/>
              <a:buChar char="•"/>
            </a:pPr>
            <a:r>
              <a:rPr lang="en-US"/>
              <a:t>Can track who did/did not complete to send gentle reminders </a:t>
            </a:r>
            <a:endParaRPr/>
          </a:p>
          <a:p>
            <a:pPr indent="0" lvl="0" marL="0" rtl="0" algn="l">
              <a:spcBef>
                <a:spcPts val="0"/>
              </a:spcBef>
              <a:spcAft>
                <a:spcPts val="0"/>
              </a:spcAft>
              <a:buClr>
                <a:schemeClr val="dk1"/>
              </a:buClr>
              <a:buSzPts val="1200"/>
              <a:buFont typeface="Arial"/>
              <a:buNone/>
            </a:pPr>
            <a:r>
              <a:t/>
            </a:r>
            <a:endParaRPr/>
          </a:p>
        </p:txBody>
      </p:sp>
      <p:sp>
        <p:nvSpPr>
          <p:cNvPr id="336" name="Google Shape;33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Just a general idea of how we are reaching people without boundaries and it’s mostly word of mouth</a:t>
            </a:r>
            <a:endParaRPr/>
          </a:p>
        </p:txBody>
      </p:sp>
      <p:sp>
        <p:nvSpPr>
          <p:cNvPr id="368" name="Google Shape;36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Would like to track referral method to see if we can increase the clinician referrals</a:t>
            </a:r>
            <a:endParaRPr/>
          </a:p>
          <a:p>
            <a:pPr indent="0" lvl="0" marL="0" rtl="0" algn="l">
              <a:spcBef>
                <a:spcPts val="0"/>
              </a:spcBef>
              <a:spcAft>
                <a:spcPts val="0"/>
              </a:spcAft>
              <a:buNone/>
            </a:pPr>
            <a:r>
              <a:rPr lang="en-US"/>
              <a:t>May also want to track what type of device the participant is using </a:t>
            </a:r>
            <a:endParaRPr/>
          </a:p>
          <a:p>
            <a:pPr indent="0" lvl="0" marL="0" rtl="0" algn="l">
              <a:spcBef>
                <a:spcPts val="0"/>
              </a:spcBef>
              <a:spcAft>
                <a:spcPts val="0"/>
              </a:spcAft>
              <a:buNone/>
            </a:pPr>
            <a:r>
              <a:rPr lang="en-US"/>
              <a:t>Other ideas for new data elements to track? </a:t>
            </a:r>
            <a:endParaRPr/>
          </a:p>
          <a:p>
            <a:pPr indent="0" lvl="0" marL="0" rtl="0" algn="l">
              <a:spcBef>
                <a:spcPts val="0"/>
              </a:spcBef>
              <a:spcAft>
                <a:spcPts val="0"/>
              </a:spcAft>
              <a:buNone/>
            </a:pPr>
            <a:r>
              <a:t/>
            </a:r>
            <a:endParaRPr/>
          </a:p>
        </p:txBody>
      </p:sp>
      <p:sp>
        <p:nvSpPr>
          <p:cNvPr id="377" name="Google Shape;37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Discuss how we would collect all the surveys and attendance with pen/paper</a:t>
            </a:r>
            <a:endParaRPr/>
          </a:p>
          <a:p>
            <a:pPr indent="0" lvl="0" marL="0" rtl="0" algn="l">
              <a:spcBef>
                <a:spcPts val="0"/>
              </a:spcBef>
              <a:spcAft>
                <a:spcPts val="0"/>
              </a:spcAft>
              <a:buNone/>
            </a:pPr>
            <a:r>
              <a:rPr lang="en-US"/>
              <a:t>Then volunteer would manually enter all the data in a database</a:t>
            </a:r>
            <a:endParaRPr/>
          </a:p>
          <a:p>
            <a:pPr indent="0" lvl="0" marL="0" rtl="0" algn="l">
              <a:spcBef>
                <a:spcPts val="0"/>
              </a:spcBef>
              <a:spcAft>
                <a:spcPts val="0"/>
              </a:spcAft>
              <a:buNone/>
            </a:pPr>
            <a:r>
              <a:rPr lang="en-US"/>
              <a:t>Pros: All data easily exported into one excel sheet to be analyzed, nearly 100% survey completion pre-surveys</a:t>
            </a:r>
            <a:endParaRPr/>
          </a:p>
          <a:p>
            <a:pPr indent="0" lvl="0" marL="0" rtl="0" algn="l">
              <a:spcBef>
                <a:spcPts val="0"/>
              </a:spcBef>
              <a:spcAft>
                <a:spcPts val="0"/>
              </a:spcAft>
              <a:buNone/>
            </a:pPr>
            <a:r>
              <a:rPr lang="en-US"/>
              <a:t>Cons: (consider asking audience)</a:t>
            </a:r>
            <a:endParaRPr/>
          </a:p>
          <a:p>
            <a:pPr indent="-171450" lvl="0" marL="171450" rtl="0" algn="l">
              <a:spcBef>
                <a:spcPts val="0"/>
              </a:spcBef>
              <a:spcAft>
                <a:spcPts val="0"/>
              </a:spcAft>
              <a:buClr>
                <a:schemeClr val="dk1"/>
              </a:buClr>
              <a:buSzPts val="1200"/>
              <a:buFont typeface="Arial"/>
              <a:buChar char="•"/>
            </a:pPr>
            <a:r>
              <a:rPr lang="en-US"/>
              <a:t>Time consuming</a:t>
            </a:r>
            <a:endParaRPr/>
          </a:p>
          <a:p>
            <a:pPr indent="-171450" lvl="0" marL="171450" rtl="0" algn="l">
              <a:spcBef>
                <a:spcPts val="0"/>
              </a:spcBef>
              <a:spcAft>
                <a:spcPts val="0"/>
              </a:spcAft>
              <a:buClr>
                <a:schemeClr val="dk1"/>
              </a:buClr>
              <a:buSzPts val="1200"/>
              <a:buFont typeface="Arial"/>
              <a:buChar char="•"/>
            </a:pPr>
            <a:r>
              <a:rPr lang="en-US"/>
              <a:t>Delays in obtaining data for analysis </a:t>
            </a:r>
            <a:endParaRPr/>
          </a:p>
          <a:p>
            <a:pPr indent="-171450" lvl="0" marL="171450" rtl="0" algn="l">
              <a:spcBef>
                <a:spcPts val="0"/>
              </a:spcBef>
              <a:spcAft>
                <a:spcPts val="0"/>
              </a:spcAft>
              <a:buClr>
                <a:schemeClr val="dk1"/>
              </a:buClr>
              <a:buSzPts val="1200"/>
              <a:buFont typeface="Arial"/>
              <a:buChar char="•"/>
            </a:pPr>
            <a:r>
              <a:rPr lang="en-US"/>
              <a:t>Mistakes</a:t>
            </a:r>
            <a:endParaRPr/>
          </a:p>
          <a:p>
            <a:pPr indent="-95250" lvl="0" marL="171450" rtl="0" algn="l">
              <a:spcBef>
                <a:spcPts val="0"/>
              </a:spcBef>
              <a:spcAft>
                <a:spcPts val="0"/>
              </a:spcAft>
              <a:buClr>
                <a:schemeClr val="dk1"/>
              </a:buClr>
              <a:buSzPts val="1200"/>
              <a:buFont typeface="Arial"/>
              <a:buNone/>
            </a:pPr>
            <a:r>
              <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t/>
            </a:r>
            <a:endParaRPr/>
          </a:p>
        </p:txBody>
      </p:sp>
      <p:sp>
        <p:nvSpPr>
          <p:cNvPr id="221" name="Google Shape;2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Program completion rate is calculated based on their attendance.Taichi classes are offered in different levels, including Taichi Part 1 and Taichi Plus. Taichi has 16 classes in total; if participants attend 11 or more classes, they are considered a completer. As we can see from table 2, the completion rate varies by type of program. Difference in completion rate indicates that the length of the program and content of the program may influence the participation</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overall program completion rate is 56.36% which indicates that about a half of participants didn’t actively participate in the program. The further steps for data analysis are seeking for evidence for how to improve program completion rate. We are currently testing if a program with different parts, like Taichi, would have a better completion rate. Our hypothesis is that people who register for multiple sessions would have a higher completion rate.  </a:t>
            </a:r>
            <a:endParaRPr/>
          </a:p>
          <a:p>
            <a:pPr indent="0" lvl="0" marL="0" rtl="0" algn="l">
              <a:spcBef>
                <a:spcPts val="0"/>
              </a:spcBef>
              <a:spcAft>
                <a:spcPts val="0"/>
              </a:spcAft>
              <a:buNone/>
            </a:pPr>
            <a:r>
              <a:t/>
            </a:r>
            <a:endParaRPr/>
          </a:p>
        </p:txBody>
      </p:sp>
      <p:sp>
        <p:nvSpPr>
          <p:cNvPr id="245" name="Google Shape;24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strike="noStrike">
                <a:solidFill>
                  <a:schemeClr val="dk1"/>
                </a:solidFill>
                <a:latin typeface="Calibri"/>
                <a:ea typeface="Calibri"/>
                <a:cs typeface="Calibri"/>
                <a:sym typeface="Calibri"/>
              </a:rPr>
              <a:t>A logistic regression is performed using the program completion rate as the outcome and multiple predictor variables that influence the attendance. The program completion rate is positively associated with race/ethnicity, education level, self-report health, the number of sessions registered and negatively associated with age, sex, number of fall, injury, and chronic conditions. Due to the special data structure, most predictors are not statistically significant, but it provides meaningful information and points out the direction for the design of the fall prevention program. </a:t>
            </a:r>
            <a:endParaRPr/>
          </a:p>
          <a:p>
            <a:pPr indent="0" lvl="0" marL="0" rtl="0" algn="l">
              <a:spcBef>
                <a:spcPts val="0"/>
              </a:spcBef>
              <a:spcAft>
                <a:spcPts val="0"/>
              </a:spcAft>
              <a:buNone/>
            </a:pPr>
            <a:r>
              <a:t/>
            </a:r>
            <a:endParaRPr/>
          </a:p>
        </p:txBody>
      </p:sp>
      <p:sp>
        <p:nvSpPr>
          <p:cNvPr id="257" name="Google Shape;25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For the purpose of program evaluation, the paired sample t-test is performed to determine the program impact. Pre/post survey responses are compared to evaluate the mean difference of the predictor. We observe improvement in health status, protection, strength, steady, exercise, activity level, and attitudes towards life. There is a decrease in the number of fall, injury, and self-perceived risk and fear. </a:t>
            </a:r>
            <a:endParaRPr/>
          </a:p>
        </p:txBody>
      </p:sp>
      <p:sp>
        <p:nvSpPr>
          <p:cNvPr id="269" name="Google Shape;26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Covid led to virtual programs</a:t>
            </a:r>
            <a:endParaRPr/>
          </a:p>
          <a:p>
            <a:pPr indent="0" lvl="0" marL="0" rtl="0" algn="l">
              <a:spcBef>
                <a:spcPts val="0"/>
              </a:spcBef>
              <a:spcAft>
                <a:spcPts val="0"/>
              </a:spcAft>
              <a:buNone/>
            </a:pPr>
            <a:r>
              <a:rPr lang="en-US"/>
              <a:t>Only data collection option is survey or phone call (no way!)</a:t>
            </a:r>
            <a:endParaRPr/>
          </a:p>
        </p:txBody>
      </p:sp>
      <p:sp>
        <p:nvSpPr>
          <p:cNvPr id="280" name="Google Shape;28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Virtual Delivery Completely Changed implementation and evaluation </a:t>
            </a:r>
            <a:endParaRPr/>
          </a:p>
          <a:p>
            <a:pPr indent="0" lvl="0" marL="0" rtl="0" algn="l">
              <a:spcBef>
                <a:spcPts val="0"/>
              </a:spcBef>
              <a:spcAft>
                <a:spcPts val="0"/>
              </a:spcAft>
              <a:buNone/>
            </a:pPr>
            <a:r>
              <a:rPr lang="en-US"/>
              <a:t>-Ask audience for their experience in pros/cons</a:t>
            </a:r>
            <a:endParaRPr/>
          </a:p>
          <a:p>
            <a:pPr indent="0" lvl="0" marL="0" rtl="0" algn="l">
              <a:spcBef>
                <a:spcPts val="0"/>
              </a:spcBef>
              <a:spcAft>
                <a:spcPts val="0"/>
              </a:spcAft>
              <a:buNone/>
            </a:pPr>
            <a:r>
              <a:rPr lang="en-US"/>
              <a:t>Pros:</a:t>
            </a:r>
            <a:endParaRPr/>
          </a:p>
          <a:p>
            <a:pPr indent="-171450" lvl="0" marL="171450" rtl="0" algn="l">
              <a:spcBef>
                <a:spcPts val="0"/>
              </a:spcBef>
              <a:spcAft>
                <a:spcPts val="0"/>
              </a:spcAft>
              <a:buClr>
                <a:schemeClr val="dk1"/>
              </a:buClr>
              <a:buSzPts val="1200"/>
              <a:buFont typeface="Arial"/>
              <a:buChar char="•"/>
            </a:pPr>
            <a:r>
              <a:rPr lang="en-US"/>
              <a:t>More workshop </a:t>
            </a:r>
            <a:endParaRPr/>
          </a:p>
          <a:p>
            <a:pPr indent="-171450" lvl="0" marL="171450" rtl="0" algn="l">
              <a:spcBef>
                <a:spcPts val="0"/>
              </a:spcBef>
              <a:spcAft>
                <a:spcPts val="0"/>
              </a:spcAft>
              <a:buClr>
                <a:schemeClr val="dk1"/>
              </a:buClr>
              <a:buSzPts val="1200"/>
              <a:buFont typeface="Arial"/>
              <a:buChar char="•"/>
            </a:pPr>
            <a:r>
              <a:rPr lang="en-US"/>
              <a:t>More participants</a:t>
            </a:r>
            <a:endParaRPr/>
          </a:p>
          <a:p>
            <a:pPr indent="-171450" lvl="0" marL="171450" rtl="0" algn="l">
              <a:spcBef>
                <a:spcPts val="0"/>
              </a:spcBef>
              <a:spcAft>
                <a:spcPts val="0"/>
              </a:spcAft>
              <a:buClr>
                <a:schemeClr val="dk1"/>
              </a:buClr>
              <a:buSzPts val="1200"/>
              <a:buFont typeface="Arial"/>
              <a:buChar char="•"/>
            </a:pPr>
            <a:r>
              <a:rPr lang="en-US"/>
              <a:t>No travel time</a:t>
            </a:r>
            <a:endParaRPr/>
          </a:p>
          <a:p>
            <a:pPr indent="-171450" lvl="0" marL="171450" rtl="0" algn="l">
              <a:spcBef>
                <a:spcPts val="0"/>
              </a:spcBef>
              <a:spcAft>
                <a:spcPts val="0"/>
              </a:spcAft>
              <a:buClr>
                <a:schemeClr val="dk1"/>
              </a:buClr>
              <a:buSzPts val="1200"/>
              <a:buFont typeface="Arial"/>
              <a:buChar char="•"/>
            </a:pPr>
            <a:r>
              <a:rPr lang="en-US"/>
              <a:t>No geographic restrictions </a:t>
            </a:r>
            <a:endParaRPr/>
          </a:p>
          <a:p>
            <a:pPr indent="-171450" lvl="0" marL="171450" rtl="0" algn="l">
              <a:spcBef>
                <a:spcPts val="0"/>
              </a:spcBef>
              <a:spcAft>
                <a:spcPts val="0"/>
              </a:spcAft>
              <a:buClr>
                <a:schemeClr val="dk1"/>
              </a:buClr>
              <a:buSzPts val="1200"/>
              <a:buFont typeface="Arial"/>
              <a:buChar char="•"/>
            </a:pPr>
            <a:r>
              <a:rPr lang="en-US"/>
              <a:t>Automated registration/data collection</a:t>
            </a:r>
            <a:endParaRPr/>
          </a:p>
          <a:p>
            <a:pPr indent="0" lvl="0" marL="0" rtl="0" algn="l">
              <a:spcBef>
                <a:spcPts val="0"/>
              </a:spcBef>
              <a:spcAft>
                <a:spcPts val="0"/>
              </a:spcAft>
              <a:buClr>
                <a:schemeClr val="dk1"/>
              </a:buClr>
              <a:buSzPts val="1200"/>
              <a:buFont typeface="Arial"/>
              <a:buNone/>
            </a:pPr>
            <a:r>
              <a:rPr lang="en-US"/>
              <a:t>Cons</a:t>
            </a:r>
            <a:endParaRPr/>
          </a:p>
          <a:p>
            <a:pPr indent="-171450" lvl="0" marL="171450" rtl="0" algn="l">
              <a:spcBef>
                <a:spcPts val="0"/>
              </a:spcBef>
              <a:spcAft>
                <a:spcPts val="0"/>
              </a:spcAft>
              <a:buClr>
                <a:schemeClr val="dk1"/>
              </a:buClr>
              <a:buSzPts val="1200"/>
              <a:buFont typeface="Arial"/>
              <a:buChar char="•"/>
            </a:pPr>
            <a:r>
              <a:rPr lang="en-US"/>
              <a:t>No personal touch in registration process </a:t>
            </a:r>
            <a:endParaRPr/>
          </a:p>
          <a:p>
            <a:pPr indent="-171450" lvl="0" marL="171450" rtl="0" algn="l">
              <a:spcBef>
                <a:spcPts val="0"/>
              </a:spcBef>
              <a:spcAft>
                <a:spcPts val="0"/>
              </a:spcAft>
              <a:buClr>
                <a:schemeClr val="dk1"/>
              </a:buClr>
              <a:buSzPts val="1200"/>
              <a:buFont typeface="Arial"/>
              <a:buChar char="•"/>
            </a:pPr>
            <a:r>
              <a:rPr lang="en-US"/>
              <a:t>Only contact via email may miss people/junk/spam</a:t>
            </a:r>
            <a:endParaRPr/>
          </a:p>
          <a:p>
            <a:pPr indent="-171450" lvl="0" marL="171450" rtl="0" algn="l">
              <a:spcBef>
                <a:spcPts val="0"/>
              </a:spcBef>
              <a:spcAft>
                <a:spcPts val="0"/>
              </a:spcAft>
              <a:buClr>
                <a:schemeClr val="dk1"/>
              </a:buClr>
              <a:buSzPts val="1200"/>
              <a:buFont typeface="Arial"/>
              <a:buChar char="•"/>
            </a:pPr>
            <a:r>
              <a:rPr lang="en-US"/>
              <a:t>Large proportion of no-shows</a:t>
            </a:r>
            <a:endParaRPr/>
          </a:p>
          <a:p>
            <a:pPr indent="-171450" lvl="0" marL="171450" rtl="0" algn="l">
              <a:spcBef>
                <a:spcPts val="0"/>
              </a:spcBef>
              <a:spcAft>
                <a:spcPts val="0"/>
              </a:spcAft>
              <a:buClr>
                <a:schemeClr val="dk1"/>
              </a:buClr>
              <a:buSzPts val="1200"/>
              <a:buFont typeface="Arial"/>
              <a:buChar char="•"/>
            </a:pPr>
            <a:r>
              <a:rPr lang="en-US"/>
              <a:t>Very low survey response rate</a:t>
            </a:r>
            <a:endParaRPr/>
          </a:p>
          <a:p>
            <a:pPr indent="0" lvl="0" marL="0" rtl="0" algn="l">
              <a:spcBef>
                <a:spcPts val="0"/>
              </a:spcBef>
              <a:spcAft>
                <a:spcPts val="0"/>
              </a:spcAft>
              <a:buClr>
                <a:schemeClr val="dk1"/>
              </a:buClr>
              <a:buSzPts val="1200"/>
              <a:buFont typeface="Arial"/>
              <a:buNone/>
            </a:pPr>
            <a:r>
              <a:rPr lang="en-US"/>
              <a:t>Manual Results Winter 2020: &lt;20% workshop completion, &lt;50% pre-survey completion </a:t>
            </a:r>
            <a:endParaRPr/>
          </a:p>
        </p:txBody>
      </p:sp>
      <p:sp>
        <p:nvSpPr>
          <p:cNvPr id="286" name="Google Shape;28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help increase participant completion rates, we extended the length of workshops and allow participants to join multiple workshops </a:t>
            </a:r>
            <a:endParaRPr/>
          </a:p>
          <a:p>
            <a:pPr indent="0" lvl="0" marL="0" rtl="0" algn="l">
              <a:spcBef>
                <a:spcPts val="0"/>
              </a:spcBef>
              <a:spcAft>
                <a:spcPts val="0"/>
              </a:spcAft>
              <a:buNone/>
            </a:pPr>
            <a:r>
              <a:rPr lang="en-US"/>
              <a:t>This led to issues with tracking one participant across multiple workshops </a:t>
            </a:r>
            <a:endParaRPr/>
          </a:p>
          <a:p>
            <a:pPr indent="-171450" lvl="0" marL="171450" rtl="0" algn="l">
              <a:spcBef>
                <a:spcPts val="0"/>
              </a:spcBef>
              <a:spcAft>
                <a:spcPts val="0"/>
              </a:spcAft>
              <a:buClr>
                <a:schemeClr val="dk1"/>
              </a:buClr>
              <a:buSzPts val="1200"/>
              <a:buFont typeface="Arial"/>
              <a:buChar char="•"/>
            </a:pPr>
            <a:r>
              <a:rPr lang="en-US"/>
              <a:t>Accurately tallying complete attendance</a:t>
            </a:r>
            <a:endParaRPr/>
          </a:p>
          <a:p>
            <a:pPr indent="-171450" lvl="0" marL="171450" rtl="0" algn="l">
              <a:spcBef>
                <a:spcPts val="0"/>
              </a:spcBef>
              <a:spcAft>
                <a:spcPts val="0"/>
              </a:spcAft>
              <a:buClr>
                <a:schemeClr val="dk1"/>
              </a:buClr>
              <a:buSzPts val="1200"/>
              <a:buFont typeface="Arial"/>
              <a:buChar char="•"/>
            </a:pPr>
            <a:r>
              <a:rPr lang="en-US"/>
              <a:t>Knowing if they are a beginner vs. advanced participant </a:t>
            </a:r>
            <a:endParaRPr/>
          </a:p>
        </p:txBody>
      </p:sp>
      <p:sp>
        <p:nvSpPr>
          <p:cNvPr id="296" name="Google Shape;29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M Title Slide-1 Presenter" showMasterSp="0">
  <p:cSld name="SBM Title Slide-1 Presenter">
    <p:spTree>
      <p:nvGrpSpPr>
        <p:cNvPr id="16" name="Shape 16"/>
        <p:cNvGrpSpPr/>
        <p:nvPr/>
      </p:nvGrpSpPr>
      <p:grpSpPr>
        <a:xfrm>
          <a:off x="0" y="0"/>
          <a:ext cx="0" cy="0"/>
          <a:chOff x="0" y="0"/>
          <a:chExt cx="0" cy="0"/>
        </a:xfrm>
      </p:grpSpPr>
      <p:sp>
        <p:nvSpPr>
          <p:cNvPr id="17" name="Google Shape;17;p22"/>
          <p:cNvSpPr/>
          <p:nvPr/>
        </p:nvSpPr>
        <p:spPr>
          <a:xfrm>
            <a:off x="681779" y="666750"/>
            <a:ext cx="8462221" cy="4624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8" name="Google Shape;18;p22"/>
          <p:cNvSpPr txBox="1"/>
          <p:nvPr>
            <p:ph idx="1" type="body"/>
          </p:nvPr>
        </p:nvSpPr>
        <p:spPr>
          <a:xfrm>
            <a:off x="1219200" y="1081785"/>
            <a:ext cx="6096004" cy="18425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A71E23"/>
              </a:buClr>
              <a:buSzPts val="4400"/>
              <a:buFont typeface="Arial"/>
              <a:buNone/>
              <a:defRPr b="1" i="0" sz="44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 name="Google Shape;19;p22"/>
          <p:cNvSpPr txBox="1"/>
          <p:nvPr>
            <p:ph idx="2" type="body"/>
          </p:nvPr>
        </p:nvSpPr>
        <p:spPr>
          <a:xfrm>
            <a:off x="1219199" y="3072367"/>
            <a:ext cx="7467601" cy="12519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228600" lvl="1" marL="914400" marR="0" rtl="0" algn="l">
              <a:lnSpc>
                <a:spcPct val="114285"/>
              </a:lnSpc>
              <a:spcBef>
                <a:spcPts val="3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cxnSp>
        <p:nvCxnSpPr>
          <p:cNvPr id="20" name="Google Shape;20;p22"/>
          <p:cNvCxnSpPr/>
          <p:nvPr/>
        </p:nvCxnSpPr>
        <p:spPr>
          <a:xfrm>
            <a:off x="1219202" y="2914650"/>
            <a:ext cx="6096001" cy="0"/>
          </a:xfrm>
          <a:prstGeom prst="straightConnector1">
            <a:avLst/>
          </a:prstGeom>
          <a:noFill/>
          <a:ln cap="flat" cmpd="sng" w="38100">
            <a:solidFill>
              <a:srgbClr val="A71E23"/>
            </a:solidFill>
            <a:prstDash val="solid"/>
            <a:miter lim="800000"/>
            <a:headEnd len="sm" w="sm" type="none"/>
            <a:tailEnd len="sm" w="sm" type="none"/>
          </a:ln>
        </p:spPr>
      </p:cxnSp>
      <p:pic>
        <p:nvPicPr>
          <p:cNvPr id="21" name="Google Shape;21;p22"/>
          <p:cNvPicPr preferRelativeResize="0"/>
          <p:nvPr/>
        </p:nvPicPr>
        <p:blipFill rotWithShape="1">
          <a:blip r:embed="rId2">
            <a:alphaModFix/>
          </a:blip>
          <a:srcRect b="0" l="0" r="0" t="0"/>
          <a:stretch/>
        </p:blipFill>
        <p:spPr>
          <a:xfrm>
            <a:off x="-973" y="-762"/>
            <a:ext cx="667512" cy="667512"/>
          </a:xfrm>
          <a:prstGeom prst="rect">
            <a:avLst/>
          </a:prstGeom>
          <a:noFill/>
          <a:ln>
            <a:noFill/>
          </a:ln>
        </p:spPr>
      </p:pic>
      <p:sp>
        <p:nvSpPr>
          <p:cNvPr id="22" name="Google Shape;22;p22"/>
          <p:cNvSpPr/>
          <p:nvPr/>
        </p:nvSpPr>
        <p:spPr>
          <a:xfrm>
            <a:off x="0" y="5026914"/>
            <a:ext cx="9144000" cy="116586"/>
          </a:xfrm>
          <a:prstGeom prst="rect">
            <a:avLst/>
          </a:prstGeom>
          <a:solidFill>
            <a:srgbClr val="A71E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23" name="Google Shape;23;p22"/>
          <p:cNvPicPr preferRelativeResize="0"/>
          <p:nvPr/>
        </p:nvPicPr>
        <p:blipFill rotWithShape="1">
          <a:blip r:embed="rId3">
            <a:alphaModFix/>
          </a:blip>
          <a:srcRect b="0" l="0" r="0" t="0"/>
          <a:stretch/>
        </p:blipFill>
        <p:spPr>
          <a:xfrm>
            <a:off x="1219199" y="4400550"/>
            <a:ext cx="2581275" cy="457200"/>
          </a:xfrm>
          <a:prstGeom prst="rect">
            <a:avLst/>
          </a:prstGeom>
          <a:noFill/>
          <a:ln>
            <a:noFill/>
          </a:ln>
        </p:spPr>
      </p:pic>
    </p:spTree>
  </p:cSld>
  <p:clrMapOvr>
    <a:masterClrMapping/>
  </p:clrMapOvr>
  <p:extLst>
    <p:ext uri="{DCECCB84-F9BA-43D5-87BE-67443E8EF086}">
      <p15:sldGuideLst>
        <p15:guide id="1" pos="76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M Logo Slide" showMasterSp="0">
  <p:cSld name="SBM Logo Slide">
    <p:spTree>
      <p:nvGrpSpPr>
        <p:cNvPr id="82" name="Shape 82"/>
        <p:cNvGrpSpPr/>
        <p:nvPr/>
      </p:nvGrpSpPr>
      <p:grpSpPr>
        <a:xfrm>
          <a:off x="0" y="0"/>
          <a:ext cx="0" cy="0"/>
          <a:chOff x="0" y="0"/>
          <a:chExt cx="0" cy="0"/>
        </a:xfrm>
      </p:grpSpPr>
      <p:sp>
        <p:nvSpPr>
          <p:cNvPr id="83" name="Google Shape;83;p31"/>
          <p:cNvSpPr txBox="1"/>
          <p:nvPr/>
        </p:nvSpPr>
        <p:spPr>
          <a:xfrm>
            <a:off x="6532284" y="4818882"/>
            <a:ext cx="2057400" cy="27384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750">
                <a:solidFill>
                  <a:schemeClr val="lt1"/>
                </a:solidFill>
                <a:latin typeface="Arial"/>
                <a:ea typeface="Arial"/>
                <a:cs typeface="Arial"/>
                <a:sym typeface="Arial"/>
              </a:rPr>
              <a:t>‹#›</a:t>
            </a:fld>
            <a:endParaRPr b="1" i="0" sz="750">
              <a:solidFill>
                <a:schemeClr val="lt1"/>
              </a:solidFill>
              <a:latin typeface="Arial"/>
              <a:ea typeface="Arial"/>
              <a:cs typeface="Arial"/>
              <a:sym typeface="Arial"/>
            </a:endParaRPr>
          </a:p>
        </p:txBody>
      </p:sp>
      <p:cxnSp>
        <p:nvCxnSpPr>
          <p:cNvPr id="84" name="Google Shape;84;p31"/>
          <p:cNvCxnSpPr/>
          <p:nvPr/>
        </p:nvCxnSpPr>
        <p:spPr>
          <a:xfrm>
            <a:off x="628653" y="4680900"/>
            <a:ext cx="7890681" cy="0"/>
          </a:xfrm>
          <a:prstGeom prst="straightConnector1">
            <a:avLst/>
          </a:prstGeom>
          <a:noFill/>
          <a:ln cap="flat" cmpd="sng" w="19050">
            <a:solidFill>
              <a:schemeClr val="lt1"/>
            </a:solidFill>
            <a:prstDash val="dot"/>
            <a:miter lim="800000"/>
            <a:headEnd len="sm" w="sm" type="none"/>
            <a:tailEnd len="sm" w="sm" type="none"/>
          </a:ln>
        </p:spPr>
      </p:cxnSp>
      <p:pic>
        <p:nvPicPr>
          <p:cNvPr id="85" name="Google Shape;85;p31"/>
          <p:cNvPicPr preferRelativeResize="0"/>
          <p:nvPr/>
        </p:nvPicPr>
        <p:blipFill rotWithShape="1">
          <a:blip r:embed="rId2">
            <a:alphaModFix/>
          </a:blip>
          <a:srcRect b="0" l="0" r="0" t="0"/>
          <a:stretch/>
        </p:blipFill>
        <p:spPr>
          <a:xfrm>
            <a:off x="3023578" y="1885951"/>
            <a:ext cx="3096845" cy="99668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M Title Slide-2 Presenters" showMasterSp="0">
  <p:cSld name="SBM Title Slide-2 Presenters">
    <p:spTree>
      <p:nvGrpSpPr>
        <p:cNvPr id="86" name="Shape 86"/>
        <p:cNvGrpSpPr/>
        <p:nvPr/>
      </p:nvGrpSpPr>
      <p:grpSpPr>
        <a:xfrm>
          <a:off x="0" y="0"/>
          <a:ext cx="0" cy="0"/>
          <a:chOff x="0" y="0"/>
          <a:chExt cx="0" cy="0"/>
        </a:xfrm>
      </p:grpSpPr>
      <p:sp>
        <p:nvSpPr>
          <p:cNvPr id="87" name="Google Shape;87;p32"/>
          <p:cNvSpPr/>
          <p:nvPr/>
        </p:nvSpPr>
        <p:spPr>
          <a:xfrm>
            <a:off x="681779" y="666750"/>
            <a:ext cx="8462221" cy="4624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88" name="Google Shape;88;p32"/>
          <p:cNvSpPr txBox="1"/>
          <p:nvPr>
            <p:ph idx="1" type="body"/>
          </p:nvPr>
        </p:nvSpPr>
        <p:spPr>
          <a:xfrm>
            <a:off x="1219200" y="1081785"/>
            <a:ext cx="6096004" cy="18425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A71E23"/>
              </a:buClr>
              <a:buSzPts val="4400"/>
              <a:buFont typeface="Arial"/>
              <a:buNone/>
              <a:defRPr b="1" i="0" sz="44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9" name="Google Shape;89;p32"/>
          <p:cNvSpPr txBox="1"/>
          <p:nvPr>
            <p:ph idx="2" type="body"/>
          </p:nvPr>
        </p:nvSpPr>
        <p:spPr>
          <a:xfrm>
            <a:off x="1219199" y="3072368"/>
            <a:ext cx="3853157" cy="109958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228600" lvl="1" marL="914400" marR="0" rtl="0" algn="l">
              <a:lnSpc>
                <a:spcPct val="114285"/>
              </a:lnSpc>
              <a:spcBef>
                <a:spcPts val="3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cxnSp>
        <p:nvCxnSpPr>
          <p:cNvPr id="90" name="Google Shape;90;p32"/>
          <p:cNvCxnSpPr/>
          <p:nvPr/>
        </p:nvCxnSpPr>
        <p:spPr>
          <a:xfrm>
            <a:off x="1219202" y="2914650"/>
            <a:ext cx="6096001" cy="0"/>
          </a:xfrm>
          <a:prstGeom prst="straightConnector1">
            <a:avLst/>
          </a:prstGeom>
          <a:noFill/>
          <a:ln cap="flat" cmpd="sng" w="38100">
            <a:solidFill>
              <a:srgbClr val="A71E23"/>
            </a:solidFill>
            <a:prstDash val="solid"/>
            <a:miter lim="800000"/>
            <a:headEnd len="sm" w="sm" type="none"/>
            <a:tailEnd len="sm" w="sm" type="none"/>
          </a:ln>
        </p:spPr>
      </p:cxnSp>
      <p:pic>
        <p:nvPicPr>
          <p:cNvPr id="91" name="Google Shape;91;p32"/>
          <p:cNvPicPr preferRelativeResize="0"/>
          <p:nvPr/>
        </p:nvPicPr>
        <p:blipFill rotWithShape="1">
          <a:blip r:embed="rId2">
            <a:alphaModFix/>
          </a:blip>
          <a:srcRect b="0" l="0" r="0" t="0"/>
          <a:stretch/>
        </p:blipFill>
        <p:spPr>
          <a:xfrm>
            <a:off x="-973" y="-762"/>
            <a:ext cx="667512" cy="667512"/>
          </a:xfrm>
          <a:prstGeom prst="rect">
            <a:avLst/>
          </a:prstGeom>
          <a:noFill/>
          <a:ln>
            <a:noFill/>
          </a:ln>
        </p:spPr>
      </p:pic>
      <p:sp>
        <p:nvSpPr>
          <p:cNvPr id="92" name="Google Shape;92;p32"/>
          <p:cNvSpPr/>
          <p:nvPr/>
        </p:nvSpPr>
        <p:spPr>
          <a:xfrm>
            <a:off x="0" y="5026914"/>
            <a:ext cx="9144000" cy="116586"/>
          </a:xfrm>
          <a:prstGeom prst="rect">
            <a:avLst/>
          </a:prstGeom>
          <a:solidFill>
            <a:srgbClr val="A71E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93" name="Google Shape;93;p32"/>
          <p:cNvPicPr preferRelativeResize="0"/>
          <p:nvPr/>
        </p:nvPicPr>
        <p:blipFill rotWithShape="1">
          <a:blip r:embed="rId3">
            <a:alphaModFix/>
          </a:blip>
          <a:srcRect b="0" l="0" r="0" t="0"/>
          <a:stretch/>
        </p:blipFill>
        <p:spPr>
          <a:xfrm>
            <a:off x="1219200" y="4400550"/>
            <a:ext cx="2581275" cy="457200"/>
          </a:xfrm>
          <a:prstGeom prst="rect">
            <a:avLst/>
          </a:prstGeom>
          <a:noFill/>
          <a:ln>
            <a:noFill/>
          </a:ln>
        </p:spPr>
      </p:pic>
      <p:sp>
        <p:nvSpPr>
          <p:cNvPr id="94" name="Google Shape;94;p32"/>
          <p:cNvSpPr txBox="1"/>
          <p:nvPr>
            <p:ph idx="3" type="body"/>
          </p:nvPr>
        </p:nvSpPr>
        <p:spPr>
          <a:xfrm>
            <a:off x="5224757" y="3072368"/>
            <a:ext cx="3766843" cy="109958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228600" lvl="1" marL="914400" marR="0" rtl="0" algn="l">
              <a:lnSpc>
                <a:spcPct val="114285"/>
              </a:lnSpc>
              <a:spcBef>
                <a:spcPts val="3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7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ssage slide">
  <p:cSld name="Message slide">
    <p:spTree>
      <p:nvGrpSpPr>
        <p:cNvPr id="95" name="Shape 95"/>
        <p:cNvGrpSpPr/>
        <p:nvPr/>
      </p:nvGrpSpPr>
      <p:grpSpPr>
        <a:xfrm>
          <a:off x="0" y="0"/>
          <a:ext cx="0" cy="0"/>
          <a:chOff x="0" y="0"/>
          <a:chExt cx="0" cy="0"/>
        </a:xfrm>
      </p:grpSpPr>
      <p:sp>
        <p:nvSpPr>
          <p:cNvPr id="96" name="Google Shape;96;p33"/>
          <p:cNvSpPr/>
          <p:nvPr/>
        </p:nvSpPr>
        <p:spPr>
          <a:xfrm>
            <a:off x="914400" y="1428300"/>
            <a:ext cx="7769772" cy="243885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33"/>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33"/>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3"/>
          <p:cNvSpPr txBox="1"/>
          <p:nvPr>
            <p:ph idx="1" type="body"/>
          </p:nvPr>
        </p:nvSpPr>
        <p:spPr>
          <a:xfrm>
            <a:off x="914399" y="333958"/>
            <a:ext cx="7769773" cy="10185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2pPr>
            <a:lvl3pPr indent="-228600" lvl="2" marL="13716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3pPr>
            <a:lvl4pPr indent="-228600" lvl="3" marL="18288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4pPr>
            <a:lvl5pPr indent="-228600" lvl="4" marL="22860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0" name="Google Shape;100;p33"/>
          <p:cNvSpPr txBox="1"/>
          <p:nvPr>
            <p:ph idx="2" type="body"/>
          </p:nvPr>
        </p:nvSpPr>
        <p:spPr>
          <a:xfrm>
            <a:off x="914400" y="2266950"/>
            <a:ext cx="7772400" cy="167640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900"/>
              </a:spcBef>
              <a:spcAft>
                <a:spcPts val="0"/>
              </a:spcAft>
              <a:buClr>
                <a:srgbClr val="A71E23"/>
              </a:buClr>
              <a:buSzPts val="1800"/>
              <a:buFont typeface="Arial"/>
              <a:buNone/>
              <a:defRPr b="0" i="0" sz="1800" u="none" cap="none" strike="noStrike">
                <a:solidFill>
                  <a:srgbClr val="A71E23"/>
                </a:solidFill>
                <a:latin typeface="Arial"/>
                <a:ea typeface="Arial"/>
                <a:cs typeface="Arial"/>
                <a:sym typeface="Arial"/>
              </a:defRPr>
            </a:lvl1pPr>
            <a:lvl2pPr indent="-228600" lvl="1" marL="914400" marR="0" rtl="0" algn="l">
              <a:lnSpc>
                <a:spcPct val="90000"/>
              </a:lnSpc>
              <a:spcBef>
                <a:spcPts val="9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9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90000"/>
              </a:lnSpc>
              <a:spcBef>
                <a:spcPts val="3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1" name="Google Shape;101;p33"/>
          <p:cNvSpPr txBox="1"/>
          <p:nvPr>
            <p:ph idx="3" type="body"/>
          </p:nvPr>
        </p:nvSpPr>
        <p:spPr>
          <a:xfrm>
            <a:off x="9377400" y="1428300"/>
            <a:ext cx="2359025" cy="1194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2" name="Google Shape;102;p33"/>
          <p:cNvSpPr txBox="1"/>
          <p:nvPr>
            <p:ph idx="4" type="body"/>
          </p:nvPr>
        </p:nvSpPr>
        <p:spPr>
          <a:xfrm>
            <a:off x="9377400" y="2685600"/>
            <a:ext cx="2359025" cy="17384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Effra Med. Text, 2 Images">
  <p:cSld name="Header, Effra Med. Text, 2 Images">
    <p:spTree>
      <p:nvGrpSpPr>
        <p:cNvPr id="103" name="Shape 103"/>
        <p:cNvGrpSpPr/>
        <p:nvPr/>
      </p:nvGrpSpPr>
      <p:grpSpPr>
        <a:xfrm>
          <a:off x="0" y="0"/>
          <a:ext cx="0" cy="0"/>
          <a:chOff x="0" y="0"/>
          <a:chExt cx="0" cy="0"/>
        </a:xfrm>
      </p:grpSpPr>
      <p:sp>
        <p:nvSpPr>
          <p:cNvPr id="104" name="Google Shape;104;p34"/>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34"/>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4"/>
          <p:cNvSpPr txBox="1"/>
          <p:nvPr>
            <p:ph idx="1" type="body"/>
          </p:nvPr>
        </p:nvSpPr>
        <p:spPr>
          <a:xfrm>
            <a:off x="4495800" y="4186484"/>
            <a:ext cx="4191000" cy="237530"/>
          </a:xfrm>
          <a:prstGeom prst="rect">
            <a:avLst/>
          </a:prstGeom>
          <a:noFill/>
          <a:ln>
            <a:noFill/>
          </a:ln>
        </p:spPr>
        <p:txBody>
          <a:bodyPr anchorCtr="0" anchor="b" bIns="0" lIns="0" spcFirstLastPara="1" rIns="0" wrap="square" tIns="0">
            <a:noAutofit/>
          </a:bodyPr>
          <a:lstStyle>
            <a:lvl1pPr indent="-228600" lvl="0" marL="457200" marR="0" rtl="0" algn="r">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7" name="Google Shape;107;p34"/>
          <p:cNvSpPr txBox="1"/>
          <p:nvPr>
            <p:ph idx="2" type="body"/>
          </p:nvPr>
        </p:nvSpPr>
        <p:spPr>
          <a:xfrm>
            <a:off x="914399" y="333958"/>
            <a:ext cx="7769773" cy="10185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2pPr>
            <a:lvl3pPr indent="-228600" lvl="2" marL="13716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3pPr>
            <a:lvl4pPr indent="-228600" lvl="3" marL="18288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4pPr>
            <a:lvl5pPr indent="-228600" lvl="4" marL="22860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8" name="Google Shape;108;p34"/>
          <p:cNvSpPr txBox="1"/>
          <p:nvPr>
            <p:ph idx="3" type="body"/>
          </p:nvPr>
        </p:nvSpPr>
        <p:spPr>
          <a:xfrm>
            <a:off x="914400" y="1428300"/>
            <a:ext cx="5105400" cy="251505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9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9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9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90000"/>
              </a:lnSpc>
              <a:spcBef>
                <a:spcPts val="3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9" name="Google Shape;109;p34"/>
          <p:cNvSpPr txBox="1"/>
          <p:nvPr>
            <p:ph idx="4" type="body"/>
          </p:nvPr>
        </p:nvSpPr>
        <p:spPr>
          <a:xfrm>
            <a:off x="6719151" y="1"/>
            <a:ext cx="1964474" cy="13525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0" name="Google Shape;110;p34"/>
          <p:cNvSpPr txBox="1"/>
          <p:nvPr>
            <p:ph idx="5" type="body"/>
          </p:nvPr>
        </p:nvSpPr>
        <p:spPr>
          <a:xfrm>
            <a:off x="6710400" y="1428750"/>
            <a:ext cx="1973225" cy="29952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1" name="Google Shape;111;p34"/>
          <p:cNvSpPr txBox="1"/>
          <p:nvPr>
            <p:ph idx="6" type="body"/>
          </p:nvPr>
        </p:nvSpPr>
        <p:spPr>
          <a:xfrm>
            <a:off x="9377400" y="1428300"/>
            <a:ext cx="2359025" cy="1194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2" name="Google Shape;112;p34"/>
          <p:cNvSpPr txBox="1"/>
          <p:nvPr>
            <p:ph idx="7" type="body"/>
          </p:nvPr>
        </p:nvSpPr>
        <p:spPr>
          <a:xfrm>
            <a:off x="9377400" y="2685600"/>
            <a:ext cx="2359025" cy="17384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3" name="Google Shape;113;p34"/>
          <p:cNvSpPr txBox="1"/>
          <p:nvPr>
            <p:ph idx="8" type="body"/>
          </p:nvPr>
        </p:nvSpPr>
        <p:spPr>
          <a:xfrm>
            <a:off x="914399" y="4186484"/>
            <a:ext cx="4189141" cy="237530"/>
          </a:xfrm>
          <a:prstGeom prst="rect">
            <a:avLst/>
          </a:prstGeom>
          <a:noFill/>
          <a:ln>
            <a:noFill/>
          </a:ln>
        </p:spPr>
        <p:txBody>
          <a:bodyPr anchorCtr="0" anchor="b" bIns="0" lIns="0" spcFirstLastPara="1" rIns="0" wrap="square" tIns="0">
            <a:noAutofit/>
          </a:bodyPr>
          <a:lstStyle>
            <a:lvl1pPr indent="-228600" lvl="0" marL="457200" marR="0" rtl="0" algn="l">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Text Effra Light, 2 Images">
  <p:cSld name="Headline, Text Effra Light, 2 Images">
    <p:spTree>
      <p:nvGrpSpPr>
        <p:cNvPr id="114" name="Shape 114"/>
        <p:cNvGrpSpPr/>
        <p:nvPr/>
      </p:nvGrpSpPr>
      <p:grpSpPr>
        <a:xfrm>
          <a:off x="0" y="0"/>
          <a:ext cx="0" cy="0"/>
          <a:chOff x="0" y="0"/>
          <a:chExt cx="0" cy="0"/>
        </a:xfrm>
      </p:grpSpPr>
      <p:sp>
        <p:nvSpPr>
          <p:cNvPr id="115" name="Google Shape;115;p35"/>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35"/>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5"/>
          <p:cNvSpPr txBox="1"/>
          <p:nvPr>
            <p:ph idx="1" type="body"/>
          </p:nvPr>
        </p:nvSpPr>
        <p:spPr>
          <a:xfrm>
            <a:off x="6019800" y="4095750"/>
            <a:ext cx="2667000" cy="328264"/>
          </a:xfrm>
          <a:prstGeom prst="rect">
            <a:avLst/>
          </a:prstGeom>
          <a:noFill/>
          <a:ln>
            <a:noFill/>
          </a:ln>
        </p:spPr>
        <p:txBody>
          <a:bodyPr anchorCtr="0" anchor="b" bIns="0" lIns="0" spcFirstLastPara="1" rIns="0" wrap="square" tIns="0">
            <a:noAutofit/>
          </a:bodyPr>
          <a:lstStyle>
            <a:lvl1pPr indent="-228600" lvl="0" marL="457200" marR="0" rtl="0" algn="r">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8" name="Google Shape;118;p35"/>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2pPr>
            <a:lvl3pPr indent="-228600" lvl="2" marL="13716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3pPr>
            <a:lvl4pPr indent="-228600" lvl="3" marL="18288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4pPr>
            <a:lvl5pPr indent="-228600" lvl="4" marL="22860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9" name="Google Shape;119;p35"/>
          <p:cNvSpPr txBox="1"/>
          <p:nvPr>
            <p:ph idx="3" type="body"/>
          </p:nvPr>
        </p:nvSpPr>
        <p:spPr>
          <a:xfrm>
            <a:off x="914400" y="1428300"/>
            <a:ext cx="4572000" cy="130433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9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9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9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90000"/>
              </a:lnSpc>
              <a:spcBef>
                <a:spcPts val="3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0" name="Google Shape;120;p35"/>
          <p:cNvSpPr txBox="1"/>
          <p:nvPr>
            <p:ph idx="4" type="body"/>
          </p:nvPr>
        </p:nvSpPr>
        <p:spPr>
          <a:xfrm>
            <a:off x="6019800" y="0"/>
            <a:ext cx="2667000" cy="13525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1" name="Google Shape;121;p35"/>
          <p:cNvSpPr txBox="1"/>
          <p:nvPr>
            <p:ph idx="5" type="body"/>
          </p:nvPr>
        </p:nvSpPr>
        <p:spPr>
          <a:xfrm>
            <a:off x="6019800" y="1428750"/>
            <a:ext cx="2663825" cy="29952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2" name="Google Shape;122;p35"/>
          <p:cNvSpPr txBox="1"/>
          <p:nvPr>
            <p:ph idx="6" type="body"/>
          </p:nvPr>
        </p:nvSpPr>
        <p:spPr>
          <a:xfrm>
            <a:off x="9377400" y="1428300"/>
            <a:ext cx="2359025" cy="1194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3" name="Google Shape;123;p35"/>
          <p:cNvSpPr txBox="1"/>
          <p:nvPr>
            <p:ph idx="7" type="body"/>
          </p:nvPr>
        </p:nvSpPr>
        <p:spPr>
          <a:xfrm>
            <a:off x="9377400" y="2685600"/>
            <a:ext cx="2359025" cy="17384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4" name="Google Shape;124;p35"/>
          <p:cNvSpPr txBox="1"/>
          <p:nvPr>
            <p:ph idx="8" type="body"/>
          </p:nvPr>
        </p:nvSpPr>
        <p:spPr>
          <a:xfrm>
            <a:off x="918117" y="4095750"/>
            <a:ext cx="2743200" cy="328264"/>
          </a:xfrm>
          <a:prstGeom prst="rect">
            <a:avLst/>
          </a:prstGeom>
          <a:noFill/>
          <a:ln>
            <a:noFill/>
          </a:ln>
        </p:spPr>
        <p:txBody>
          <a:bodyPr anchorCtr="0" anchor="b" bIns="0" lIns="0" spcFirstLastPara="1" rIns="0" wrap="square" tIns="0">
            <a:noAutofit/>
          </a:bodyPr>
          <a:lstStyle>
            <a:lvl1pPr indent="-228600" lvl="0" marL="457200" marR="0" rtl="0" algn="l">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eader, Subhead, Bullet List, 2 Images">
  <p:cSld name="1_Header, Subhead, Bullet List, 2 Images">
    <p:spTree>
      <p:nvGrpSpPr>
        <p:cNvPr id="125" name="Shape 125"/>
        <p:cNvGrpSpPr/>
        <p:nvPr/>
      </p:nvGrpSpPr>
      <p:grpSpPr>
        <a:xfrm>
          <a:off x="0" y="0"/>
          <a:ext cx="0" cy="0"/>
          <a:chOff x="0" y="0"/>
          <a:chExt cx="0" cy="0"/>
        </a:xfrm>
      </p:grpSpPr>
      <p:sp>
        <p:nvSpPr>
          <p:cNvPr id="126" name="Google Shape;126;p36"/>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7" name="Google Shape;127;p36"/>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6"/>
          <p:cNvSpPr txBox="1"/>
          <p:nvPr>
            <p:ph idx="1" type="body"/>
          </p:nvPr>
        </p:nvSpPr>
        <p:spPr>
          <a:xfrm>
            <a:off x="914400" y="4095750"/>
            <a:ext cx="7772400" cy="328264"/>
          </a:xfrm>
          <a:prstGeom prst="rect">
            <a:avLst/>
          </a:prstGeom>
          <a:noFill/>
          <a:ln>
            <a:noFill/>
          </a:ln>
        </p:spPr>
        <p:txBody>
          <a:bodyPr anchorCtr="0" anchor="b" bIns="0" lIns="0" spcFirstLastPara="1" rIns="0" wrap="square" tIns="0">
            <a:noAutofit/>
          </a:bodyPr>
          <a:lstStyle>
            <a:lvl1pPr indent="-228600" lvl="0" marL="457200" marR="0" rtl="0" algn="r">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9" name="Google Shape;129;p36"/>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2pPr>
            <a:lvl3pPr indent="-228600" lvl="2" marL="13716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3pPr>
            <a:lvl4pPr indent="-228600" lvl="3" marL="18288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4pPr>
            <a:lvl5pPr indent="-228600" lvl="4" marL="22860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0" name="Google Shape;130;p36"/>
          <p:cNvSpPr txBox="1"/>
          <p:nvPr>
            <p:ph idx="3" type="body"/>
          </p:nvPr>
        </p:nvSpPr>
        <p:spPr>
          <a:xfrm>
            <a:off x="914400" y="2301600"/>
            <a:ext cx="6400800" cy="1738414"/>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228600" lvl="1" marL="914400" marR="0" rtl="0" algn="l">
              <a:lnSpc>
                <a:spcPct val="104999"/>
              </a:lnSpc>
              <a:spcBef>
                <a:spcPts val="90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indent="-342900" lvl="2" marL="1371600" marR="0" rtl="0" algn="l">
              <a:lnSpc>
                <a:spcPct val="90000"/>
              </a:lnSpc>
              <a:spcBef>
                <a:spcPts val="300"/>
              </a:spcBef>
              <a:spcAft>
                <a:spcPts val="0"/>
              </a:spcAft>
              <a:buClr>
                <a:schemeClr val="dk1"/>
              </a:buClr>
              <a:buSzPts val="1800"/>
              <a:buFont typeface="Calibri"/>
              <a:buAutoNum type="arabicPeriod"/>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300"/>
              </a:spcBef>
              <a:spcAft>
                <a:spcPts val="0"/>
              </a:spcAft>
              <a:buClr>
                <a:schemeClr val="dk1"/>
              </a:buClr>
              <a:buSzPts val="1800"/>
              <a:buFont typeface="Calibri"/>
              <a:buAutoNum type="arabicPeriod"/>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300"/>
              </a:spcBef>
              <a:spcAft>
                <a:spcPts val="0"/>
              </a:spcAft>
              <a:buClr>
                <a:srgbClr val="3F3F3F"/>
              </a:buClr>
              <a:buSzPts val="1800"/>
              <a:buFont typeface="NTR"/>
              <a:buChar char="–"/>
              <a:defRPr b="0" i="0" sz="18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1" name="Google Shape;131;p36"/>
          <p:cNvSpPr txBox="1"/>
          <p:nvPr>
            <p:ph idx="4" type="body"/>
          </p:nvPr>
        </p:nvSpPr>
        <p:spPr>
          <a:xfrm>
            <a:off x="7543800" y="1428300"/>
            <a:ext cx="1447800"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2" name="Google Shape;132;p36"/>
          <p:cNvSpPr txBox="1"/>
          <p:nvPr>
            <p:ph idx="5" type="body"/>
          </p:nvPr>
        </p:nvSpPr>
        <p:spPr>
          <a:xfrm>
            <a:off x="7543800" y="2800350"/>
            <a:ext cx="1447800" cy="16298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3" name="Google Shape;133;p36"/>
          <p:cNvSpPr txBox="1"/>
          <p:nvPr>
            <p:ph idx="6" type="body"/>
          </p:nvPr>
        </p:nvSpPr>
        <p:spPr>
          <a:xfrm>
            <a:off x="9343800" y="6150"/>
            <a:ext cx="1447800"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4" name="Google Shape;134;p36"/>
          <p:cNvSpPr txBox="1"/>
          <p:nvPr>
            <p:ph idx="7" type="body"/>
          </p:nvPr>
        </p:nvSpPr>
        <p:spPr>
          <a:xfrm>
            <a:off x="9343800" y="1352550"/>
            <a:ext cx="1447800"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5" name="Google Shape;135;p36"/>
          <p:cNvSpPr txBox="1"/>
          <p:nvPr>
            <p:ph idx="8" type="body"/>
          </p:nvPr>
        </p:nvSpPr>
        <p:spPr>
          <a:xfrm>
            <a:off x="9343800" y="2691750"/>
            <a:ext cx="1447800" cy="17384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6" name="Google Shape;136;p36"/>
          <p:cNvSpPr txBox="1"/>
          <p:nvPr>
            <p:ph idx="9" type="body"/>
          </p:nvPr>
        </p:nvSpPr>
        <p:spPr>
          <a:xfrm>
            <a:off x="914400" y="1411929"/>
            <a:ext cx="6400800" cy="702621"/>
          </a:xfrm>
          <a:prstGeom prst="rect">
            <a:avLst/>
          </a:prstGeom>
          <a:noFill/>
          <a:ln>
            <a:noFill/>
          </a:ln>
        </p:spPr>
        <p:txBody>
          <a:bodyPr anchorCtr="0" anchor="t" bIns="0" lIns="0" spcFirstLastPara="1" rIns="0" wrap="square" tIns="0">
            <a:noAutofit/>
          </a:bodyPr>
          <a:lstStyle>
            <a:lvl1pPr indent="-228600" lvl="0" marL="457200" marR="0" rtl="0" algn="l">
              <a:lnSpc>
                <a:spcPct val="95454"/>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rtl="0" algn="l">
              <a:lnSpc>
                <a:spcPct val="90000"/>
              </a:lnSpc>
              <a:spcBef>
                <a:spcPts val="90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indent="-228600" lvl="2" marL="1371600" marR="0" rtl="0" algn="l">
              <a:lnSpc>
                <a:spcPct val="90000"/>
              </a:lnSpc>
              <a:spcBef>
                <a:spcPts val="9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384175" lvl="4" marL="2286000" marR="0" rtl="0" algn="l">
              <a:lnSpc>
                <a:spcPct val="90000"/>
              </a:lnSpc>
              <a:spcBef>
                <a:spcPts val="300"/>
              </a:spcBef>
              <a:spcAft>
                <a:spcPts val="0"/>
              </a:spcAft>
              <a:buClr>
                <a:srgbClr val="3F3F3F"/>
              </a:buClr>
              <a:buSzPts val="2450"/>
              <a:buFont typeface="NTR"/>
              <a:buChar char="–"/>
              <a:defRPr b="0" i="0" sz="2450" u="none" cap="none" strike="noStrike">
                <a:solidFill>
                  <a:srgbClr val="3F3F3F"/>
                </a:solidFill>
                <a:latin typeface="Arial"/>
                <a:ea typeface="Arial"/>
                <a:cs typeface="Arial"/>
                <a:sym typeface="Arial"/>
              </a:defRPr>
            </a:lvl5pPr>
            <a:lvl6pPr indent="-368300" lvl="5" marL="2743200" marR="0" rtl="0" algn="l">
              <a:lnSpc>
                <a:spcPct val="90000"/>
              </a:lnSpc>
              <a:spcBef>
                <a:spcPts val="375"/>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ullet List, 6 Images">
  <p:cSld name="Header, Bullet List, 6 Images">
    <p:spTree>
      <p:nvGrpSpPr>
        <p:cNvPr id="137" name="Shape 137"/>
        <p:cNvGrpSpPr/>
        <p:nvPr/>
      </p:nvGrpSpPr>
      <p:grpSpPr>
        <a:xfrm>
          <a:off x="0" y="0"/>
          <a:ext cx="0" cy="0"/>
          <a:chOff x="0" y="0"/>
          <a:chExt cx="0" cy="0"/>
        </a:xfrm>
      </p:grpSpPr>
      <p:sp>
        <p:nvSpPr>
          <p:cNvPr id="138" name="Google Shape;138;p37"/>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37"/>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7"/>
          <p:cNvSpPr txBox="1"/>
          <p:nvPr>
            <p:ph idx="1" type="body"/>
          </p:nvPr>
        </p:nvSpPr>
        <p:spPr>
          <a:xfrm>
            <a:off x="5791200" y="4095750"/>
            <a:ext cx="2895600" cy="328264"/>
          </a:xfrm>
          <a:prstGeom prst="rect">
            <a:avLst/>
          </a:prstGeom>
          <a:noFill/>
          <a:ln>
            <a:noFill/>
          </a:ln>
        </p:spPr>
        <p:txBody>
          <a:bodyPr anchorCtr="0" anchor="b" bIns="0" lIns="0" spcFirstLastPara="1" rIns="0" wrap="square" tIns="0">
            <a:noAutofit/>
          </a:bodyPr>
          <a:lstStyle>
            <a:lvl1pPr indent="-228600" lvl="0" marL="457200" marR="0" rtl="0" algn="r">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1" name="Google Shape;141;p37"/>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2pPr>
            <a:lvl3pPr indent="-228600" lvl="2" marL="13716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3pPr>
            <a:lvl4pPr indent="-228600" lvl="3" marL="18288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4pPr>
            <a:lvl5pPr indent="-228600" lvl="4" marL="22860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2" name="Google Shape;142;p37"/>
          <p:cNvSpPr txBox="1"/>
          <p:nvPr>
            <p:ph idx="3" type="body"/>
          </p:nvPr>
        </p:nvSpPr>
        <p:spPr>
          <a:xfrm>
            <a:off x="7467600" y="1428750"/>
            <a:ext cx="1216025" cy="13435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3" name="Google Shape;143;p37"/>
          <p:cNvSpPr txBox="1"/>
          <p:nvPr>
            <p:ph idx="4" type="body"/>
          </p:nvPr>
        </p:nvSpPr>
        <p:spPr>
          <a:xfrm>
            <a:off x="7467600" y="2865884"/>
            <a:ext cx="1216025" cy="155813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4" name="Google Shape;144;p37"/>
          <p:cNvSpPr txBox="1"/>
          <p:nvPr>
            <p:ph idx="5" type="body"/>
          </p:nvPr>
        </p:nvSpPr>
        <p:spPr>
          <a:xfrm>
            <a:off x="9448800" y="1868798"/>
            <a:ext cx="2359025" cy="17384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5" name="Google Shape;145;p37"/>
          <p:cNvSpPr txBox="1"/>
          <p:nvPr>
            <p:ph idx="6" type="body"/>
          </p:nvPr>
        </p:nvSpPr>
        <p:spPr>
          <a:xfrm>
            <a:off x="914400" y="1428750"/>
            <a:ext cx="5257800" cy="28956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90000"/>
              </a:lnSpc>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90000"/>
              </a:lnSpc>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300"/>
              </a:spcBef>
              <a:spcAft>
                <a:spcPts val="0"/>
              </a:spcAft>
              <a:buClr>
                <a:schemeClr val="dk1"/>
              </a:buClr>
              <a:buSzPts val="1800"/>
              <a:buFont typeface="NTR"/>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3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6" name="Google Shape;146;p37"/>
          <p:cNvSpPr txBox="1"/>
          <p:nvPr>
            <p:ph idx="7" type="body"/>
          </p:nvPr>
        </p:nvSpPr>
        <p:spPr>
          <a:xfrm>
            <a:off x="7467600" y="9024"/>
            <a:ext cx="1216025" cy="13435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7" name="Google Shape;147;p37"/>
          <p:cNvSpPr txBox="1"/>
          <p:nvPr>
            <p:ph idx="8" type="body"/>
          </p:nvPr>
        </p:nvSpPr>
        <p:spPr>
          <a:xfrm>
            <a:off x="6192253" y="1428750"/>
            <a:ext cx="1216025" cy="13435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8" name="Google Shape;148;p37"/>
          <p:cNvSpPr txBox="1"/>
          <p:nvPr>
            <p:ph idx="9" type="body"/>
          </p:nvPr>
        </p:nvSpPr>
        <p:spPr>
          <a:xfrm>
            <a:off x="6192253" y="2865884"/>
            <a:ext cx="1216025" cy="155813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9" name="Google Shape;149;p37"/>
          <p:cNvSpPr txBox="1"/>
          <p:nvPr>
            <p:ph idx="13" type="body"/>
          </p:nvPr>
        </p:nvSpPr>
        <p:spPr>
          <a:xfrm>
            <a:off x="6192253" y="9024"/>
            <a:ext cx="1216025" cy="13435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0" name="Google Shape;150;p37"/>
          <p:cNvSpPr txBox="1"/>
          <p:nvPr>
            <p:ph idx="14" type="body"/>
          </p:nvPr>
        </p:nvSpPr>
        <p:spPr>
          <a:xfrm>
            <a:off x="914400" y="4095750"/>
            <a:ext cx="2895600" cy="328264"/>
          </a:xfrm>
          <a:prstGeom prst="rect">
            <a:avLst/>
          </a:prstGeom>
          <a:noFill/>
          <a:ln>
            <a:noFill/>
          </a:ln>
        </p:spPr>
        <p:txBody>
          <a:bodyPr anchorCtr="0" anchor="b" bIns="0" lIns="0" spcFirstLastPara="1" rIns="0" wrap="square" tIns="0">
            <a:noAutofit/>
          </a:bodyPr>
          <a:lstStyle>
            <a:lvl1pPr indent="-228600" lvl="0" marL="457200" marR="0" rtl="0" algn="l">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Subhead, Number List Images">
  <p:cSld name="Header, Subhead, Number List Images">
    <p:spTree>
      <p:nvGrpSpPr>
        <p:cNvPr id="151" name="Shape 151"/>
        <p:cNvGrpSpPr/>
        <p:nvPr/>
      </p:nvGrpSpPr>
      <p:grpSpPr>
        <a:xfrm>
          <a:off x="0" y="0"/>
          <a:ext cx="0" cy="0"/>
          <a:chOff x="0" y="0"/>
          <a:chExt cx="0" cy="0"/>
        </a:xfrm>
      </p:grpSpPr>
      <p:sp>
        <p:nvSpPr>
          <p:cNvPr id="152" name="Google Shape;152;p38"/>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3" name="Google Shape;153;p38"/>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8"/>
          <p:cNvSpPr txBox="1"/>
          <p:nvPr>
            <p:ph idx="1" type="body"/>
          </p:nvPr>
        </p:nvSpPr>
        <p:spPr>
          <a:xfrm>
            <a:off x="914400" y="4095750"/>
            <a:ext cx="7772400" cy="328264"/>
          </a:xfrm>
          <a:prstGeom prst="rect">
            <a:avLst/>
          </a:prstGeom>
          <a:noFill/>
          <a:ln>
            <a:noFill/>
          </a:ln>
        </p:spPr>
        <p:txBody>
          <a:bodyPr anchorCtr="0" anchor="b" bIns="0" lIns="0" spcFirstLastPara="1" rIns="0" wrap="square" tIns="0">
            <a:noAutofit/>
          </a:bodyPr>
          <a:lstStyle>
            <a:lvl1pPr indent="-228600" lvl="0" marL="457200" marR="0" rtl="0" algn="r">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5" name="Google Shape;155;p38"/>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2pPr>
            <a:lvl3pPr indent="-228600" lvl="2" marL="13716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3pPr>
            <a:lvl4pPr indent="-228600" lvl="3" marL="18288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4pPr>
            <a:lvl5pPr indent="-228600" lvl="4" marL="22860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6" name="Google Shape;156;p38"/>
          <p:cNvSpPr txBox="1"/>
          <p:nvPr>
            <p:ph idx="3" type="body"/>
          </p:nvPr>
        </p:nvSpPr>
        <p:spPr>
          <a:xfrm>
            <a:off x="914400" y="2173929"/>
            <a:ext cx="6400800" cy="1866085"/>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0"/>
              </a:spcBef>
              <a:spcAft>
                <a:spcPts val="0"/>
              </a:spcAft>
              <a:buClr>
                <a:schemeClr val="dk1"/>
              </a:buClr>
              <a:buSzPts val="1800"/>
              <a:buFont typeface="Calibri"/>
              <a:buAutoNum type="arabicPeriod"/>
              <a:defRPr b="0" i="0" sz="1800" u="none" cap="none" strike="noStrike">
                <a:solidFill>
                  <a:schemeClr val="dk1"/>
                </a:solidFill>
                <a:latin typeface="Arial"/>
                <a:ea typeface="Arial"/>
                <a:cs typeface="Arial"/>
                <a:sym typeface="Arial"/>
              </a:defRPr>
            </a:lvl1pPr>
            <a:lvl2pPr indent="-228600" lvl="1" marL="914400" marR="0" rtl="0" algn="l">
              <a:lnSpc>
                <a:spcPct val="104999"/>
              </a:lnSpc>
              <a:spcBef>
                <a:spcPts val="90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indent="-342900" lvl="2" marL="1371600" marR="0" rtl="0" algn="l">
              <a:lnSpc>
                <a:spcPct val="90000"/>
              </a:lnSpc>
              <a:spcBef>
                <a:spcPts val="300"/>
              </a:spcBef>
              <a:spcAft>
                <a:spcPts val="0"/>
              </a:spcAft>
              <a:buClr>
                <a:schemeClr val="dk1"/>
              </a:buClr>
              <a:buSzPts val="1800"/>
              <a:buFont typeface="Calibri"/>
              <a:buAutoNum type="arabicPeriod"/>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300"/>
              </a:spcBef>
              <a:spcAft>
                <a:spcPts val="0"/>
              </a:spcAft>
              <a:buClr>
                <a:schemeClr val="dk1"/>
              </a:buClr>
              <a:buSzPts val="1800"/>
              <a:buFont typeface="Calibri"/>
              <a:buAutoNum type="arabicPeriod"/>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300"/>
              </a:spcBef>
              <a:spcAft>
                <a:spcPts val="0"/>
              </a:spcAft>
              <a:buClr>
                <a:srgbClr val="3F3F3F"/>
              </a:buClr>
              <a:buSzPts val="1800"/>
              <a:buFont typeface="NTR"/>
              <a:buChar char="–"/>
              <a:defRPr b="0" i="0" sz="18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7" name="Google Shape;157;p38"/>
          <p:cNvSpPr txBox="1"/>
          <p:nvPr>
            <p:ph idx="4" type="body"/>
          </p:nvPr>
        </p:nvSpPr>
        <p:spPr>
          <a:xfrm>
            <a:off x="7543800" y="1428300"/>
            <a:ext cx="1447800"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8" name="Google Shape;158;p38"/>
          <p:cNvSpPr txBox="1"/>
          <p:nvPr>
            <p:ph idx="5" type="body"/>
          </p:nvPr>
        </p:nvSpPr>
        <p:spPr>
          <a:xfrm>
            <a:off x="7543800" y="2800350"/>
            <a:ext cx="1447800" cy="16298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9" name="Google Shape;159;p38"/>
          <p:cNvSpPr txBox="1"/>
          <p:nvPr>
            <p:ph idx="6" type="body"/>
          </p:nvPr>
        </p:nvSpPr>
        <p:spPr>
          <a:xfrm>
            <a:off x="9343800" y="6150"/>
            <a:ext cx="1447800"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0" name="Google Shape;160;p38"/>
          <p:cNvSpPr txBox="1"/>
          <p:nvPr>
            <p:ph idx="7" type="body"/>
          </p:nvPr>
        </p:nvSpPr>
        <p:spPr>
          <a:xfrm>
            <a:off x="9343800" y="1352550"/>
            <a:ext cx="1447800"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1" name="Google Shape;161;p38"/>
          <p:cNvSpPr txBox="1"/>
          <p:nvPr>
            <p:ph idx="8" type="body"/>
          </p:nvPr>
        </p:nvSpPr>
        <p:spPr>
          <a:xfrm>
            <a:off x="9343800" y="2691750"/>
            <a:ext cx="1447800" cy="17384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2" name="Google Shape;162;p38"/>
          <p:cNvSpPr txBox="1"/>
          <p:nvPr>
            <p:ph idx="9" type="body"/>
          </p:nvPr>
        </p:nvSpPr>
        <p:spPr>
          <a:xfrm>
            <a:off x="914400" y="1428750"/>
            <a:ext cx="6400800" cy="685800"/>
          </a:xfrm>
          <a:prstGeom prst="rect">
            <a:avLst/>
          </a:prstGeom>
          <a:noFill/>
          <a:ln>
            <a:noFill/>
          </a:ln>
        </p:spPr>
        <p:txBody>
          <a:bodyPr anchorCtr="0" anchor="t" bIns="0" lIns="0" spcFirstLastPara="1" rIns="0" wrap="square" tIns="0">
            <a:noAutofit/>
          </a:bodyPr>
          <a:lstStyle>
            <a:lvl1pPr indent="-228600" lvl="0" marL="457200" marR="0" rtl="0" algn="l">
              <a:lnSpc>
                <a:spcPct val="95454"/>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rtl="0" algn="l">
              <a:lnSpc>
                <a:spcPct val="90000"/>
              </a:lnSpc>
              <a:spcBef>
                <a:spcPts val="90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indent="-228600" lvl="2" marL="1371600" marR="0" rtl="0" algn="l">
              <a:lnSpc>
                <a:spcPct val="90000"/>
              </a:lnSpc>
              <a:spcBef>
                <a:spcPts val="9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384175" lvl="4" marL="2286000" marR="0" rtl="0" algn="l">
              <a:lnSpc>
                <a:spcPct val="90000"/>
              </a:lnSpc>
              <a:spcBef>
                <a:spcPts val="300"/>
              </a:spcBef>
              <a:spcAft>
                <a:spcPts val="0"/>
              </a:spcAft>
              <a:buClr>
                <a:srgbClr val="3F3F3F"/>
              </a:buClr>
              <a:buSzPts val="2450"/>
              <a:buFont typeface="NTR"/>
              <a:buChar char="–"/>
              <a:defRPr b="0" i="0" sz="2450" u="none" cap="none" strike="noStrike">
                <a:solidFill>
                  <a:srgbClr val="3F3F3F"/>
                </a:solidFill>
                <a:latin typeface="Arial"/>
                <a:ea typeface="Arial"/>
                <a:cs typeface="Arial"/>
                <a:sym typeface="Arial"/>
              </a:defRPr>
            </a:lvl5pPr>
            <a:lvl6pPr indent="-368300" lvl="5" marL="2743200" marR="0" rtl="0" algn="l">
              <a:lnSpc>
                <a:spcPct val="90000"/>
              </a:lnSpc>
              <a:spcBef>
                <a:spcPts val="375"/>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Number List">
  <p:cSld name="Header, Number List">
    <p:spTree>
      <p:nvGrpSpPr>
        <p:cNvPr id="163" name="Shape 163"/>
        <p:cNvGrpSpPr/>
        <p:nvPr/>
      </p:nvGrpSpPr>
      <p:grpSpPr>
        <a:xfrm>
          <a:off x="0" y="0"/>
          <a:ext cx="0" cy="0"/>
          <a:chOff x="0" y="0"/>
          <a:chExt cx="0" cy="0"/>
        </a:xfrm>
      </p:grpSpPr>
      <p:sp>
        <p:nvSpPr>
          <p:cNvPr id="164" name="Google Shape;164;p39"/>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5" name="Google Shape;165;p39"/>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9"/>
          <p:cNvSpPr txBox="1"/>
          <p:nvPr>
            <p:ph idx="1" type="body"/>
          </p:nvPr>
        </p:nvSpPr>
        <p:spPr>
          <a:xfrm>
            <a:off x="914400" y="4095750"/>
            <a:ext cx="7772400" cy="328264"/>
          </a:xfrm>
          <a:prstGeom prst="rect">
            <a:avLst/>
          </a:prstGeom>
          <a:noFill/>
          <a:ln>
            <a:noFill/>
          </a:ln>
        </p:spPr>
        <p:txBody>
          <a:bodyPr anchorCtr="0" anchor="b" bIns="0" lIns="0" spcFirstLastPara="1" rIns="0" wrap="square" tIns="0">
            <a:noAutofit/>
          </a:bodyPr>
          <a:lstStyle>
            <a:lvl1pPr indent="-228600" lvl="0" marL="457200" marR="0" rtl="0" algn="r">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7" name="Google Shape;167;p39"/>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2pPr>
            <a:lvl3pPr indent="-228600" lvl="2" marL="13716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3pPr>
            <a:lvl4pPr indent="-228600" lvl="3" marL="18288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4pPr>
            <a:lvl5pPr indent="-228600" lvl="4" marL="22860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8" name="Google Shape;168;p39"/>
          <p:cNvSpPr txBox="1"/>
          <p:nvPr>
            <p:ph idx="3" type="body"/>
          </p:nvPr>
        </p:nvSpPr>
        <p:spPr>
          <a:xfrm>
            <a:off x="7086600" y="0"/>
            <a:ext cx="1597572"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9" name="Google Shape;169;p39"/>
          <p:cNvSpPr txBox="1"/>
          <p:nvPr>
            <p:ph idx="4" type="body"/>
          </p:nvPr>
        </p:nvSpPr>
        <p:spPr>
          <a:xfrm>
            <a:off x="7086600" y="1339200"/>
            <a:ext cx="1597572"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0" name="Google Shape;170;p39"/>
          <p:cNvSpPr txBox="1"/>
          <p:nvPr>
            <p:ph idx="5" type="body"/>
          </p:nvPr>
        </p:nvSpPr>
        <p:spPr>
          <a:xfrm>
            <a:off x="7086600" y="2678400"/>
            <a:ext cx="1597572" cy="17384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1" name="Google Shape;171;p39"/>
          <p:cNvSpPr txBox="1"/>
          <p:nvPr>
            <p:ph idx="6" type="body"/>
          </p:nvPr>
        </p:nvSpPr>
        <p:spPr>
          <a:xfrm>
            <a:off x="9255547" y="-8850"/>
            <a:ext cx="2359025"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2" name="Google Shape;172;p39"/>
          <p:cNvSpPr txBox="1"/>
          <p:nvPr>
            <p:ph idx="7" type="body"/>
          </p:nvPr>
        </p:nvSpPr>
        <p:spPr>
          <a:xfrm>
            <a:off x="9255547" y="1330350"/>
            <a:ext cx="2359025"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3" name="Google Shape;173;p39"/>
          <p:cNvSpPr txBox="1"/>
          <p:nvPr>
            <p:ph idx="8" type="body"/>
          </p:nvPr>
        </p:nvSpPr>
        <p:spPr>
          <a:xfrm>
            <a:off x="9255547" y="2669550"/>
            <a:ext cx="2359025" cy="17384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4" name="Google Shape;174;p39"/>
          <p:cNvSpPr txBox="1"/>
          <p:nvPr>
            <p:ph idx="9" type="body"/>
          </p:nvPr>
        </p:nvSpPr>
        <p:spPr>
          <a:xfrm>
            <a:off x="914400" y="1441370"/>
            <a:ext cx="6019800" cy="25146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0"/>
              </a:spcBef>
              <a:spcAft>
                <a:spcPts val="0"/>
              </a:spcAft>
              <a:buClr>
                <a:schemeClr val="dk1"/>
              </a:buClr>
              <a:buSzPts val="1800"/>
              <a:buFont typeface="Calibri"/>
              <a:buAutoNum type="arabicPeriod"/>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3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342900" lvl="2" marL="1371600" marR="0" rtl="0" algn="l">
              <a:lnSpc>
                <a:spcPct val="90000"/>
              </a:lnSpc>
              <a:spcBef>
                <a:spcPts val="375"/>
              </a:spcBef>
              <a:spcAft>
                <a:spcPts val="0"/>
              </a:spcAft>
              <a:buClr>
                <a:schemeClr val="dk1"/>
              </a:buClr>
              <a:buSzPts val="1800"/>
              <a:buFont typeface="NTR"/>
              <a:buChar char="–"/>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90000"/>
              </a:lnSpc>
              <a:spcBef>
                <a:spcPts val="3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Head, 3 Photos with copy">
  <p:cSld name="2-Head, 3 Photos with copy">
    <p:spTree>
      <p:nvGrpSpPr>
        <p:cNvPr id="175" name="Shape 175"/>
        <p:cNvGrpSpPr/>
        <p:nvPr/>
      </p:nvGrpSpPr>
      <p:grpSpPr>
        <a:xfrm>
          <a:off x="0" y="0"/>
          <a:ext cx="0" cy="0"/>
          <a:chOff x="0" y="0"/>
          <a:chExt cx="0" cy="0"/>
        </a:xfrm>
      </p:grpSpPr>
      <p:sp>
        <p:nvSpPr>
          <p:cNvPr id="176" name="Google Shape;176;p40"/>
          <p:cNvSpPr txBox="1"/>
          <p:nvPr>
            <p:ph idx="12" type="sldNum"/>
          </p:nvPr>
        </p:nvSpPr>
        <p:spPr>
          <a:xfrm>
            <a:off x="8763000" y="4683569"/>
            <a:ext cx="228600" cy="273843"/>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7" name="Google Shape;177;p40"/>
          <p:cNvSpPr/>
          <p:nvPr>
            <p:ph idx="2" type="pic"/>
          </p:nvPr>
        </p:nvSpPr>
        <p:spPr>
          <a:xfrm>
            <a:off x="1295400" y="1447800"/>
            <a:ext cx="1676400" cy="2343150"/>
          </a:xfrm>
          <a:prstGeom prst="rect">
            <a:avLst/>
          </a:prstGeom>
          <a:solidFill>
            <a:schemeClr val="lt1"/>
          </a:solidFill>
          <a:ln cap="flat" cmpd="sng" w="9525">
            <a:solidFill>
              <a:srgbClr val="D8D8D8"/>
            </a:solidFill>
            <a:prstDash val="solid"/>
            <a:round/>
            <a:headEnd len="sm" w="sm" type="none"/>
            <a:tailEnd len="sm" w="sm" type="none"/>
          </a:ln>
        </p:spPr>
      </p:sp>
      <p:sp>
        <p:nvSpPr>
          <p:cNvPr id="178" name="Google Shape;178;p40"/>
          <p:cNvSpPr txBox="1"/>
          <p:nvPr>
            <p:ph idx="11" type="ftr"/>
          </p:nvPr>
        </p:nvSpPr>
        <p:spPr>
          <a:xfrm>
            <a:off x="3200400" y="4629150"/>
            <a:ext cx="5486400" cy="32826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0"/>
          <p:cNvSpPr txBox="1"/>
          <p:nvPr>
            <p:ph type="title"/>
          </p:nvPr>
        </p:nvSpPr>
        <p:spPr>
          <a:xfrm>
            <a:off x="914400" y="334221"/>
            <a:ext cx="7581264" cy="1094529"/>
          </a:xfrm>
          <a:prstGeom prst="rect">
            <a:avLst/>
          </a:prstGeom>
          <a:noFill/>
          <a:ln>
            <a:noFill/>
          </a:ln>
        </p:spPr>
        <p:txBody>
          <a:bodyPr anchorCtr="0" anchor="t" bIns="0" lIns="0" spcFirstLastPara="1" rIns="0" wrap="square" tIns="0">
            <a:normAutofit/>
          </a:bodyPr>
          <a:lstStyle>
            <a:lvl1pPr lvl="0" algn="l">
              <a:lnSpc>
                <a:spcPct val="2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40"/>
          <p:cNvSpPr/>
          <p:nvPr>
            <p:ph idx="3" type="pic"/>
          </p:nvPr>
        </p:nvSpPr>
        <p:spPr>
          <a:xfrm>
            <a:off x="3924299" y="1447800"/>
            <a:ext cx="1676401" cy="2343150"/>
          </a:xfrm>
          <a:prstGeom prst="rect">
            <a:avLst/>
          </a:prstGeom>
          <a:solidFill>
            <a:schemeClr val="lt1"/>
          </a:solidFill>
          <a:ln cap="flat" cmpd="sng" w="9525">
            <a:solidFill>
              <a:srgbClr val="D8D8D8"/>
            </a:solidFill>
            <a:prstDash val="solid"/>
            <a:round/>
            <a:headEnd len="sm" w="sm" type="none"/>
            <a:tailEnd len="sm" w="sm" type="none"/>
          </a:ln>
        </p:spPr>
      </p:sp>
      <p:sp>
        <p:nvSpPr>
          <p:cNvPr id="181" name="Google Shape;181;p40"/>
          <p:cNvSpPr/>
          <p:nvPr>
            <p:ph idx="4" type="pic"/>
          </p:nvPr>
        </p:nvSpPr>
        <p:spPr>
          <a:xfrm>
            <a:off x="6553199" y="1447800"/>
            <a:ext cx="1719742" cy="2343150"/>
          </a:xfrm>
          <a:prstGeom prst="rect">
            <a:avLst/>
          </a:prstGeom>
          <a:solidFill>
            <a:schemeClr val="lt1"/>
          </a:solidFill>
          <a:ln cap="flat" cmpd="sng" w="9525">
            <a:solidFill>
              <a:srgbClr val="D8D8D8"/>
            </a:solidFill>
            <a:prstDash val="solid"/>
            <a:round/>
            <a:headEnd len="sm" w="sm" type="none"/>
            <a:tailEnd len="sm" w="sm" type="none"/>
          </a:ln>
        </p:spPr>
      </p:sp>
      <p:sp>
        <p:nvSpPr>
          <p:cNvPr id="182" name="Google Shape;182;p40"/>
          <p:cNvSpPr txBox="1"/>
          <p:nvPr>
            <p:ph idx="1" type="body"/>
          </p:nvPr>
        </p:nvSpPr>
        <p:spPr>
          <a:xfrm>
            <a:off x="914400" y="3886200"/>
            <a:ext cx="2514600" cy="4572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450"/>
              </a:spcBef>
              <a:spcAft>
                <a:spcPts val="0"/>
              </a:spcAft>
              <a:buClr>
                <a:srgbClr val="A71E23"/>
              </a:buClr>
              <a:buSzPts val="1400"/>
              <a:buFont typeface="Arial"/>
              <a:buNone/>
              <a:defRPr b="0" i="0" sz="1400" u="none" cap="none" strike="noStrike">
                <a:solidFill>
                  <a:srgbClr val="A71E23"/>
                </a:solidFill>
                <a:latin typeface="Arial"/>
                <a:ea typeface="Arial"/>
                <a:cs typeface="Arial"/>
                <a:sym typeface="Arial"/>
              </a:defRPr>
            </a:lvl1pPr>
            <a:lvl2pPr indent="-228600" lvl="1" marL="914400" marR="0" rtl="0" algn="ctr">
              <a:lnSpc>
                <a:spcPct val="90000"/>
              </a:lnSpc>
              <a:spcBef>
                <a:spcPts val="3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3" name="Google Shape;183;p40"/>
          <p:cNvSpPr txBox="1"/>
          <p:nvPr>
            <p:ph idx="5" type="body"/>
          </p:nvPr>
        </p:nvSpPr>
        <p:spPr>
          <a:xfrm>
            <a:off x="3505200" y="3886200"/>
            <a:ext cx="2514599" cy="4572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450"/>
              </a:spcBef>
              <a:spcAft>
                <a:spcPts val="0"/>
              </a:spcAft>
              <a:buClr>
                <a:srgbClr val="A71E23"/>
              </a:buClr>
              <a:buSzPts val="1400"/>
              <a:buFont typeface="Arial"/>
              <a:buNone/>
              <a:defRPr b="0" i="0" sz="1400" u="none" cap="none" strike="noStrike">
                <a:solidFill>
                  <a:srgbClr val="A71E23"/>
                </a:solidFill>
                <a:latin typeface="Arial"/>
                <a:ea typeface="Arial"/>
                <a:cs typeface="Arial"/>
                <a:sym typeface="Arial"/>
              </a:defRPr>
            </a:lvl1pPr>
            <a:lvl2pPr indent="-228600" lvl="1" marL="914400" marR="0" rtl="0" algn="ctr">
              <a:lnSpc>
                <a:spcPct val="90000"/>
              </a:lnSpc>
              <a:spcBef>
                <a:spcPts val="3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4" name="Google Shape;184;p40"/>
          <p:cNvSpPr txBox="1"/>
          <p:nvPr>
            <p:ph idx="6" type="body"/>
          </p:nvPr>
        </p:nvSpPr>
        <p:spPr>
          <a:xfrm>
            <a:off x="6172200" y="3886200"/>
            <a:ext cx="2514599" cy="4572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450"/>
              </a:spcBef>
              <a:spcAft>
                <a:spcPts val="0"/>
              </a:spcAft>
              <a:buClr>
                <a:srgbClr val="A71E23"/>
              </a:buClr>
              <a:buSzPts val="1400"/>
              <a:buFont typeface="Arial"/>
              <a:buNone/>
              <a:defRPr b="0" i="0" sz="1400" u="none" cap="none" strike="noStrike">
                <a:solidFill>
                  <a:srgbClr val="A71E23"/>
                </a:solidFill>
                <a:latin typeface="Arial"/>
                <a:ea typeface="Arial"/>
                <a:cs typeface="Arial"/>
                <a:sym typeface="Arial"/>
              </a:defRPr>
            </a:lvl1pPr>
            <a:lvl2pPr indent="-228600" lvl="1" marL="914400" marR="0" rtl="0" algn="ctr">
              <a:lnSpc>
                <a:spcPct val="90000"/>
              </a:lnSpc>
              <a:spcBef>
                <a:spcPts val="3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 Slide - ALL CAPS" showMasterSp="0">
  <p:cSld name="Category Slide - ALL CAPS">
    <p:spTree>
      <p:nvGrpSpPr>
        <p:cNvPr id="24" name="Shape 24"/>
        <p:cNvGrpSpPr/>
        <p:nvPr/>
      </p:nvGrpSpPr>
      <p:grpSpPr>
        <a:xfrm>
          <a:off x="0" y="0"/>
          <a:ext cx="0" cy="0"/>
          <a:chOff x="0" y="0"/>
          <a:chExt cx="0" cy="0"/>
        </a:xfrm>
      </p:grpSpPr>
      <p:sp>
        <p:nvSpPr>
          <p:cNvPr id="25" name="Google Shape;25;p23"/>
          <p:cNvSpPr/>
          <p:nvPr/>
        </p:nvSpPr>
        <p:spPr>
          <a:xfrm>
            <a:off x="0" y="0"/>
            <a:ext cx="9144000" cy="5143500"/>
          </a:xfrm>
          <a:prstGeom prst="rect">
            <a:avLst/>
          </a:prstGeom>
          <a:solidFill>
            <a:srgbClr val="A71E23"/>
          </a:solidFill>
          <a:ln cap="flat" cmpd="sng" w="12700">
            <a:solidFill>
              <a:srgbClr val="A71E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26" name="Google Shape;26;p23"/>
          <p:cNvSpPr txBox="1"/>
          <p:nvPr>
            <p:ph idx="1" type="body"/>
          </p:nvPr>
        </p:nvSpPr>
        <p:spPr>
          <a:xfrm>
            <a:off x="1219200" y="1135380"/>
            <a:ext cx="6858000" cy="372237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4400"/>
              <a:buFont typeface="Arial"/>
              <a:buNone/>
              <a:defRPr b="1" i="0" sz="44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76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Photo W Callout Text Box" showMasterSp="0">
  <p:cSld name="Full Photo W Callout Text Box">
    <p:spTree>
      <p:nvGrpSpPr>
        <p:cNvPr id="185" name="Shape 185"/>
        <p:cNvGrpSpPr/>
        <p:nvPr/>
      </p:nvGrpSpPr>
      <p:grpSpPr>
        <a:xfrm>
          <a:off x="0" y="0"/>
          <a:ext cx="0" cy="0"/>
          <a:chOff x="0" y="0"/>
          <a:chExt cx="0" cy="0"/>
        </a:xfrm>
      </p:grpSpPr>
      <p:sp>
        <p:nvSpPr>
          <p:cNvPr id="186" name="Google Shape;186;p41"/>
          <p:cNvSpPr/>
          <p:nvPr>
            <p:ph idx="2" type="pic"/>
          </p:nvPr>
        </p:nvSpPr>
        <p:spPr>
          <a:xfrm>
            <a:off x="0" y="0"/>
            <a:ext cx="9144000" cy="5143500"/>
          </a:xfrm>
          <a:prstGeom prst="rect">
            <a:avLst/>
          </a:prstGeom>
          <a:noFill/>
          <a:ln cap="flat" cmpd="sng" w="9525">
            <a:solidFill>
              <a:srgbClr val="D8D8D8"/>
            </a:solidFill>
            <a:prstDash val="solid"/>
            <a:round/>
            <a:headEnd len="sm" w="sm" type="none"/>
            <a:tailEnd len="sm" w="sm" type="none"/>
          </a:ln>
        </p:spPr>
      </p:sp>
      <p:sp>
        <p:nvSpPr>
          <p:cNvPr id="187" name="Google Shape;187;p41"/>
          <p:cNvSpPr txBox="1"/>
          <p:nvPr>
            <p:ph idx="12" type="sldNum"/>
          </p:nvPr>
        </p:nvSpPr>
        <p:spPr>
          <a:xfrm>
            <a:off x="8719166" y="4683570"/>
            <a:ext cx="272434" cy="288482"/>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8" name="Google Shape;188;p41"/>
          <p:cNvSpPr txBox="1"/>
          <p:nvPr>
            <p:ph idx="1" type="body"/>
          </p:nvPr>
        </p:nvSpPr>
        <p:spPr>
          <a:xfrm>
            <a:off x="7086600" y="0"/>
            <a:ext cx="1905000" cy="2800350"/>
          </a:xfrm>
          <a:prstGeom prst="rect">
            <a:avLst/>
          </a:prstGeom>
          <a:solidFill>
            <a:srgbClr val="A71E23"/>
          </a:solidFill>
          <a:ln>
            <a:noFill/>
          </a:ln>
        </p:spPr>
        <p:txBody>
          <a:bodyPr anchorCtr="0" anchor="ctr" bIns="274300" lIns="91425" spcFirstLastPara="1" rIns="91425" wrap="square" tIns="274300">
            <a:noAutofit/>
          </a:bodyPr>
          <a:lstStyle>
            <a:lvl1pPr indent="-228600" lvl="0" marL="457200" marR="0" rtl="0" algn="ctr">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050"/>
              <a:buFont typeface="Arial"/>
              <a:buNone/>
              <a:defRPr b="1" i="0" sz="105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3pPr>
            <a:lvl4pPr indent="-228600" lvl="3" marL="1828800" marR="0" rtl="0" algn="l">
              <a:lnSpc>
                <a:spcPct val="90000"/>
              </a:lnSpc>
              <a:spcBef>
                <a:spcPts val="375"/>
              </a:spcBef>
              <a:spcAft>
                <a:spcPts val="0"/>
              </a:spcAft>
              <a:buClr>
                <a:srgbClr val="3F3F3F"/>
              </a:buClr>
              <a:buSzPts val="750"/>
              <a:buFont typeface="Arial"/>
              <a:buNone/>
              <a:defRPr b="0" i="0" sz="750" u="none" cap="none" strike="noStrike">
                <a:solidFill>
                  <a:srgbClr val="3F3F3F"/>
                </a:solidFill>
                <a:latin typeface="Arial"/>
                <a:ea typeface="Arial"/>
                <a:cs typeface="Arial"/>
                <a:sym typeface="Arial"/>
              </a:defRPr>
            </a:lvl4pPr>
            <a:lvl5pPr indent="-228600" lvl="4" marL="2286000" marR="0" rtl="0" algn="l">
              <a:lnSpc>
                <a:spcPct val="90000"/>
              </a:lnSpc>
              <a:spcBef>
                <a:spcPts val="375"/>
              </a:spcBef>
              <a:spcAft>
                <a:spcPts val="0"/>
              </a:spcAft>
              <a:buClr>
                <a:srgbClr val="3F3F3F"/>
              </a:buClr>
              <a:buSzPts val="750"/>
              <a:buFont typeface="Arial"/>
              <a:buNone/>
              <a:defRPr b="0" i="0" sz="750" u="none" cap="none" strike="noStrike">
                <a:solidFill>
                  <a:srgbClr val="3F3F3F"/>
                </a:solidFill>
                <a:latin typeface="Arial"/>
                <a:ea typeface="Arial"/>
                <a:cs typeface="Arial"/>
                <a:sym typeface="Arial"/>
              </a:defRPr>
            </a:lvl5pPr>
            <a:lvl6pPr indent="-228600" lvl="5" marL="27432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ide-Head shot, contact info">
  <p:cSld name="Closing Side-Head shot, contact info">
    <p:spTree>
      <p:nvGrpSpPr>
        <p:cNvPr id="189" name="Shape 189"/>
        <p:cNvGrpSpPr/>
        <p:nvPr/>
      </p:nvGrpSpPr>
      <p:grpSpPr>
        <a:xfrm>
          <a:off x="0" y="0"/>
          <a:ext cx="0" cy="0"/>
          <a:chOff x="0" y="0"/>
          <a:chExt cx="0" cy="0"/>
        </a:xfrm>
      </p:grpSpPr>
      <p:sp>
        <p:nvSpPr>
          <p:cNvPr id="190" name="Google Shape;190;p42"/>
          <p:cNvSpPr txBox="1"/>
          <p:nvPr>
            <p:ph idx="12" type="sldNum"/>
          </p:nvPr>
        </p:nvSpPr>
        <p:spPr>
          <a:xfrm>
            <a:off x="8686800" y="4512564"/>
            <a:ext cx="304800" cy="63093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1000"/>
          </a:p>
        </p:txBody>
      </p:sp>
      <p:sp>
        <p:nvSpPr>
          <p:cNvPr id="191" name="Google Shape;191;p42"/>
          <p:cNvSpPr txBox="1"/>
          <p:nvPr>
            <p:ph idx="11" type="ftr"/>
          </p:nvPr>
        </p:nvSpPr>
        <p:spPr>
          <a:xfrm>
            <a:off x="3200400" y="4665021"/>
            <a:ext cx="54864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2"/>
          <p:cNvSpPr txBox="1"/>
          <p:nvPr>
            <p:ph idx="1" type="body"/>
          </p:nvPr>
        </p:nvSpPr>
        <p:spPr>
          <a:xfrm>
            <a:off x="914400" y="666750"/>
            <a:ext cx="1874520" cy="2514600"/>
          </a:xfrm>
          <a:prstGeom prst="rect">
            <a:avLst/>
          </a:prstGeom>
          <a:solidFill>
            <a:schemeClr val="lt1"/>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C00000"/>
              </a:buClr>
              <a:buSzPts val="900"/>
              <a:buFont typeface="Arial"/>
              <a:buNone/>
              <a:defRPr b="0" i="0" sz="900" u="none" cap="none" strike="noStrike">
                <a:solidFill>
                  <a:srgbClr val="C00000"/>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3" name="Google Shape;193;p42"/>
          <p:cNvSpPr txBox="1"/>
          <p:nvPr>
            <p:ph idx="2" type="body"/>
          </p:nvPr>
        </p:nvSpPr>
        <p:spPr>
          <a:xfrm>
            <a:off x="2813301" y="1310645"/>
            <a:ext cx="6354762" cy="651505"/>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228600" lvl="1" marL="914400" marR="0" rtl="0" algn="ctr">
              <a:lnSpc>
                <a:spcPct val="90000"/>
              </a:lnSpc>
              <a:spcBef>
                <a:spcPts val="375"/>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4" name="Google Shape;194;p42"/>
          <p:cNvSpPr txBox="1"/>
          <p:nvPr>
            <p:ph idx="3" type="body"/>
          </p:nvPr>
        </p:nvSpPr>
        <p:spPr>
          <a:xfrm>
            <a:off x="2813300" y="1869887"/>
            <a:ext cx="6330699" cy="138461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5" name="Google Shape;195;p42"/>
          <p:cNvSpPr txBox="1"/>
          <p:nvPr>
            <p:ph idx="4" type="body"/>
          </p:nvPr>
        </p:nvSpPr>
        <p:spPr>
          <a:xfrm>
            <a:off x="914400" y="3276519"/>
            <a:ext cx="7772400" cy="24660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90000"/>
              </a:lnSpc>
              <a:spcBef>
                <a:spcPts val="3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2pPr>
            <a:lvl3pPr indent="-228600" lvl="2" marL="1371600" marR="0" rtl="0" algn="l">
              <a:lnSpc>
                <a:spcPct val="90000"/>
              </a:lnSpc>
              <a:spcBef>
                <a:spcPts val="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3pPr>
            <a:lvl4pPr indent="-228600" lvl="3" marL="1828800" marR="0" rtl="0" algn="l">
              <a:lnSpc>
                <a:spcPct val="90000"/>
              </a:lnSpc>
              <a:spcBef>
                <a:spcPts val="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4pPr>
            <a:lvl5pPr indent="-228600" lvl="4" marL="2286000" marR="0" rtl="0" algn="l">
              <a:lnSpc>
                <a:spcPct val="90000"/>
              </a:lnSpc>
              <a:spcBef>
                <a:spcPts val="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6" name="Google Shape;196;p42"/>
          <p:cNvSpPr txBox="1"/>
          <p:nvPr>
            <p:ph idx="5" type="body"/>
          </p:nvPr>
        </p:nvSpPr>
        <p:spPr>
          <a:xfrm>
            <a:off x="914400" y="3523126"/>
            <a:ext cx="7772400" cy="934513"/>
          </a:xfrm>
          <a:prstGeom prst="rect">
            <a:avLst/>
          </a:prstGeom>
          <a:noFill/>
          <a:ln>
            <a:noFill/>
          </a:ln>
        </p:spPr>
        <p:txBody>
          <a:bodyPr anchorCtr="0" anchor="t" bIns="0" lIns="0" spcFirstLastPara="1" rIns="0" wrap="square" tIns="0">
            <a:noAutofit/>
          </a:bodyPr>
          <a:lstStyle>
            <a:lvl1pPr indent="-228600" lvl="0" marL="457200" marR="0" rtl="0" algn="l">
              <a:lnSpc>
                <a:spcPct val="12923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1pPr>
            <a:lvl2pPr indent="-228600" lvl="1" marL="914400" marR="0" rtl="0" algn="l">
              <a:lnSpc>
                <a:spcPct val="90000"/>
              </a:lnSpc>
              <a:spcBef>
                <a:spcPts val="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2pPr>
            <a:lvl3pPr indent="-228600" lvl="2" marL="1371600" marR="0" rtl="0" algn="l">
              <a:lnSpc>
                <a:spcPct val="90000"/>
              </a:lnSpc>
              <a:spcBef>
                <a:spcPts val="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3pPr>
            <a:lvl4pPr indent="-228600" lvl="3" marL="1828800" marR="0" rtl="0" algn="l">
              <a:lnSpc>
                <a:spcPct val="90000"/>
              </a:lnSpc>
              <a:spcBef>
                <a:spcPts val="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4pPr>
            <a:lvl5pPr indent="-228600" lvl="4" marL="2286000" marR="0" rtl="0" algn="l">
              <a:lnSpc>
                <a:spcPct val="90000"/>
              </a:lnSpc>
              <a:spcBef>
                <a:spcPts val="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Message and Image">
  <p:cSld name="Closing Slide Message and Image">
    <p:spTree>
      <p:nvGrpSpPr>
        <p:cNvPr id="197" name="Shape 197"/>
        <p:cNvGrpSpPr/>
        <p:nvPr/>
      </p:nvGrpSpPr>
      <p:grpSpPr>
        <a:xfrm>
          <a:off x="0" y="0"/>
          <a:ext cx="0" cy="0"/>
          <a:chOff x="0" y="0"/>
          <a:chExt cx="0" cy="0"/>
        </a:xfrm>
      </p:grpSpPr>
      <p:sp>
        <p:nvSpPr>
          <p:cNvPr id="198" name="Google Shape;198;p43"/>
          <p:cNvSpPr txBox="1"/>
          <p:nvPr/>
        </p:nvSpPr>
        <p:spPr>
          <a:xfrm>
            <a:off x="6532284" y="4818882"/>
            <a:ext cx="2057400" cy="27384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750">
                <a:solidFill>
                  <a:schemeClr val="lt1"/>
                </a:solidFill>
                <a:latin typeface="Arial"/>
                <a:ea typeface="Arial"/>
                <a:cs typeface="Arial"/>
                <a:sym typeface="Arial"/>
              </a:rPr>
              <a:t>‹#›</a:t>
            </a:fld>
            <a:endParaRPr b="1" i="0" sz="750">
              <a:solidFill>
                <a:schemeClr val="lt1"/>
              </a:solidFill>
              <a:latin typeface="Arial"/>
              <a:ea typeface="Arial"/>
              <a:cs typeface="Arial"/>
              <a:sym typeface="Arial"/>
            </a:endParaRPr>
          </a:p>
        </p:txBody>
      </p:sp>
      <p:sp>
        <p:nvSpPr>
          <p:cNvPr id="199" name="Google Shape;199;p43"/>
          <p:cNvSpPr/>
          <p:nvPr>
            <p:ph idx="2" type="pic"/>
          </p:nvPr>
        </p:nvSpPr>
        <p:spPr>
          <a:xfrm>
            <a:off x="2263770" y="2190750"/>
            <a:ext cx="5334000" cy="2209800"/>
          </a:xfrm>
          <a:prstGeom prst="rect">
            <a:avLst/>
          </a:prstGeom>
          <a:solidFill>
            <a:schemeClr val="lt1"/>
          </a:solidFill>
          <a:ln cap="flat" cmpd="sng" w="9525">
            <a:solidFill>
              <a:srgbClr val="D8D8D8"/>
            </a:solidFill>
            <a:prstDash val="solid"/>
            <a:round/>
            <a:headEnd len="sm" w="sm" type="none"/>
            <a:tailEnd len="sm" w="sm" type="none"/>
          </a:ln>
        </p:spPr>
      </p:sp>
      <p:sp>
        <p:nvSpPr>
          <p:cNvPr id="200" name="Google Shape;200;p43"/>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01" name="Google Shape;201;p43"/>
          <p:cNvSpPr txBox="1"/>
          <p:nvPr>
            <p:ph idx="11" type="ftr"/>
          </p:nvPr>
        </p:nvSpPr>
        <p:spPr>
          <a:xfrm>
            <a:off x="3200400" y="4629150"/>
            <a:ext cx="5486400" cy="32826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3"/>
          <p:cNvSpPr txBox="1"/>
          <p:nvPr>
            <p:ph idx="1" type="body"/>
          </p:nvPr>
        </p:nvSpPr>
        <p:spPr>
          <a:xfrm>
            <a:off x="921026" y="611072"/>
            <a:ext cx="8070574" cy="436678"/>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A71E23"/>
              </a:buClr>
              <a:buSzPts val="1800"/>
              <a:buFont typeface="Arial"/>
              <a:buNone/>
              <a:defRPr b="1" i="0" sz="1800" u="none" cap="none" strike="noStrike">
                <a:solidFill>
                  <a:srgbClr val="A71E23"/>
                </a:solidFill>
                <a:latin typeface="Arial"/>
                <a:ea typeface="Arial"/>
                <a:cs typeface="Arial"/>
                <a:sym typeface="Arial"/>
              </a:defRPr>
            </a:lvl1pPr>
            <a:lvl2pPr indent="-228600" lvl="1" marL="914400" marR="0" rtl="0" algn="ctr">
              <a:lnSpc>
                <a:spcPct val="90000"/>
              </a:lnSpc>
              <a:spcBef>
                <a:spcPts val="375"/>
              </a:spcBef>
              <a:spcAft>
                <a:spcPts val="0"/>
              </a:spcAft>
              <a:buClr>
                <a:srgbClr val="A71E23"/>
              </a:buClr>
              <a:buSzPts val="1800"/>
              <a:buFont typeface="Arial"/>
              <a:buNone/>
              <a:defRPr b="1" i="0" sz="1800" u="none" cap="none" strike="noStrike">
                <a:solidFill>
                  <a:srgbClr val="A71E23"/>
                </a:solidFill>
                <a:latin typeface="Arial"/>
                <a:ea typeface="Arial"/>
                <a:cs typeface="Arial"/>
                <a:sym typeface="Arial"/>
              </a:defRPr>
            </a:lvl2pPr>
            <a:lvl3pPr indent="-228600" lvl="2" marL="1371600" marR="0" rtl="0" algn="ctr">
              <a:lnSpc>
                <a:spcPct val="90000"/>
              </a:lnSpc>
              <a:spcBef>
                <a:spcPts val="375"/>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indent="-228600" lvl="3" marL="1828800" marR="0" rtl="0" algn="ctr">
              <a:lnSpc>
                <a:spcPct val="90000"/>
              </a:lnSpc>
              <a:spcBef>
                <a:spcPts val="375"/>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4pPr>
            <a:lvl5pPr indent="-228600" lvl="4" marL="2286000" marR="0" rtl="0" algn="ctr">
              <a:lnSpc>
                <a:spcPct val="90000"/>
              </a:lnSpc>
              <a:spcBef>
                <a:spcPts val="375"/>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3" name="Google Shape;203;p43"/>
          <p:cNvSpPr txBox="1"/>
          <p:nvPr>
            <p:ph idx="3" type="body"/>
          </p:nvPr>
        </p:nvSpPr>
        <p:spPr>
          <a:xfrm>
            <a:off x="921026" y="929594"/>
            <a:ext cx="8077200" cy="500792"/>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ctr">
              <a:lnSpc>
                <a:spcPct val="90000"/>
              </a:lnSpc>
              <a:spcBef>
                <a:spcPts val="375"/>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4" name="Google Shape;204;p43"/>
          <p:cNvSpPr txBox="1"/>
          <p:nvPr>
            <p:ph idx="4" type="body"/>
          </p:nvPr>
        </p:nvSpPr>
        <p:spPr>
          <a:xfrm>
            <a:off x="921026" y="1531342"/>
            <a:ext cx="8077200" cy="762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ctr">
              <a:lnSpc>
                <a:spcPct val="90000"/>
              </a:lnSpc>
              <a:spcBef>
                <a:spcPts val="375"/>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ullet List, 3 Images">
  <p:cSld name="Header, Bullet List, 3 Images">
    <p:spTree>
      <p:nvGrpSpPr>
        <p:cNvPr id="27" name="Shape 27"/>
        <p:cNvGrpSpPr/>
        <p:nvPr/>
      </p:nvGrpSpPr>
      <p:grpSpPr>
        <a:xfrm>
          <a:off x="0" y="0"/>
          <a:ext cx="0" cy="0"/>
          <a:chOff x="0" y="0"/>
          <a:chExt cx="0" cy="0"/>
        </a:xfrm>
      </p:grpSpPr>
      <p:sp>
        <p:nvSpPr>
          <p:cNvPr id="28" name="Google Shape;28;p24"/>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u="none" cap="none" strike="noStrike">
                <a:solidFill>
                  <a:srgbClr val="828383"/>
                </a:solidFill>
                <a:latin typeface="Arial"/>
                <a:ea typeface="Arial"/>
                <a:cs typeface="Arial"/>
                <a:sym typeface="Arial"/>
              </a:defRPr>
            </a:lvl1pPr>
            <a:lvl2pPr indent="0" lvl="1" marL="0" algn="r">
              <a:spcBef>
                <a:spcPts val="0"/>
              </a:spcBef>
              <a:buNone/>
              <a:defRPr b="0" i="0" sz="1000" u="none" cap="none" strike="noStrike">
                <a:solidFill>
                  <a:srgbClr val="828383"/>
                </a:solidFill>
                <a:latin typeface="Arial"/>
                <a:ea typeface="Arial"/>
                <a:cs typeface="Arial"/>
                <a:sym typeface="Arial"/>
              </a:defRPr>
            </a:lvl2pPr>
            <a:lvl3pPr indent="0" lvl="2" marL="0" algn="r">
              <a:spcBef>
                <a:spcPts val="0"/>
              </a:spcBef>
              <a:buNone/>
              <a:defRPr b="0" i="0" sz="1000" u="none" cap="none" strike="noStrike">
                <a:solidFill>
                  <a:srgbClr val="828383"/>
                </a:solidFill>
                <a:latin typeface="Arial"/>
                <a:ea typeface="Arial"/>
                <a:cs typeface="Arial"/>
                <a:sym typeface="Arial"/>
              </a:defRPr>
            </a:lvl3pPr>
            <a:lvl4pPr indent="0" lvl="3" marL="0" algn="r">
              <a:spcBef>
                <a:spcPts val="0"/>
              </a:spcBef>
              <a:buNone/>
              <a:defRPr b="0" i="0" sz="1000" u="none" cap="none" strike="noStrike">
                <a:solidFill>
                  <a:srgbClr val="828383"/>
                </a:solidFill>
                <a:latin typeface="Arial"/>
                <a:ea typeface="Arial"/>
                <a:cs typeface="Arial"/>
                <a:sym typeface="Arial"/>
              </a:defRPr>
            </a:lvl4pPr>
            <a:lvl5pPr indent="0" lvl="4" marL="0" algn="r">
              <a:spcBef>
                <a:spcPts val="0"/>
              </a:spcBef>
              <a:buNone/>
              <a:defRPr b="0" i="0" sz="1000" u="none" cap="none" strike="noStrike">
                <a:solidFill>
                  <a:srgbClr val="828383"/>
                </a:solidFill>
                <a:latin typeface="Arial"/>
                <a:ea typeface="Arial"/>
                <a:cs typeface="Arial"/>
                <a:sym typeface="Arial"/>
              </a:defRPr>
            </a:lvl5pPr>
            <a:lvl6pPr indent="0" lvl="5" marL="0" algn="r">
              <a:spcBef>
                <a:spcPts val="0"/>
              </a:spcBef>
              <a:buNone/>
              <a:defRPr b="0" i="0" sz="1000" u="none" cap="none" strike="noStrike">
                <a:solidFill>
                  <a:srgbClr val="828383"/>
                </a:solidFill>
                <a:latin typeface="Arial"/>
                <a:ea typeface="Arial"/>
                <a:cs typeface="Arial"/>
                <a:sym typeface="Arial"/>
              </a:defRPr>
            </a:lvl6pPr>
            <a:lvl7pPr indent="0" lvl="6" marL="0" algn="r">
              <a:spcBef>
                <a:spcPts val="0"/>
              </a:spcBef>
              <a:buNone/>
              <a:defRPr b="0" i="0" sz="1000" u="none" cap="none" strike="noStrike">
                <a:solidFill>
                  <a:srgbClr val="828383"/>
                </a:solidFill>
                <a:latin typeface="Arial"/>
                <a:ea typeface="Arial"/>
                <a:cs typeface="Arial"/>
                <a:sym typeface="Arial"/>
              </a:defRPr>
            </a:lvl7pPr>
            <a:lvl8pPr indent="0" lvl="7" marL="0" algn="r">
              <a:spcBef>
                <a:spcPts val="0"/>
              </a:spcBef>
              <a:buNone/>
              <a:defRPr b="0" i="0" sz="1000" u="none" cap="none" strike="noStrike">
                <a:solidFill>
                  <a:srgbClr val="828383"/>
                </a:solidFill>
                <a:latin typeface="Arial"/>
                <a:ea typeface="Arial"/>
                <a:cs typeface="Arial"/>
                <a:sym typeface="Arial"/>
              </a:defRPr>
            </a:lvl8pPr>
            <a:lvl9pPr indent="0" lvl="8" marL="0" algn="r">
              <a:spcBef>
                <a:spcPts val="0"/>
              </a:spcBef>
              <a:buNone/>
              <a:defRPr b="0" i="0" sz="1000" u="none" cap="none" strike="noStrike">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24"/>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 type="body"/>
          </p:nvPr>
        </p:nvSpPr>
        <p:spPr>
          <a:xfrm>
            <a:off x="6629400" y="4095750"/>
            <a:ext cx="2057400" cy="328264"/>
          </a:xfrm>
          <a:prstGeom prst="rect">
            <a:avLst/>
          </a:prstGeom>
          <a:noFill/>
          <a:ln>
            <a:noFill/>
          </a:ln>
        </p:spPr>
        <p:txBody>
          <a:bodyPr anchorCtr="0" anchor="b" bIns="0" lIns="0" spcFirstLastPara="1" rIns="0" wrap="square" tIns="0">
            <a:noAutofit/>
          </a:bodyPr>
          <a:lstStyle>
            <a:lvl1pPr indent="-228600" lvl="0" marL="457200" marR="0" rtl="0" algn="r">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24"/>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2pPr>
            <a:lvl3pPr indent="-228600" lvl="2" marL="13716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3pPr>
            <a:lvl4pPr indent="-228600" lvl="3" marL="18288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4pPr>
            <a:lvl5pPr indent="-228600" lvl="4" marL="22860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 name="Google Shape;32;p24"/>
          <p:cNvSpPr txBox="1"/>
          <p:nvPr>
            <p:ph idx="3" type="body"/>
          </p:nvPr>
        </p:nvSpPr>
        <p:spPr>
          <a:xfrm>
            <a:off x="7087147" y="1424568"/>
            <a:ext cx="1597025" cy="13435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 name="Google Shape;33;p24"/>
          <p:cNvSpPr txBox="1"/>
          <p:nvPr>
            <p:ph idx="4" type="body"/>
          </p:nvPr>
        </p:nvSpPr>
        <p:spPr>
          <a:xfrm>
            <a:off x="7087147" y="2861702"/>
            <a:ext cx="1597025" cy="155813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 name="Google Shape;34;p24"/>
          <p:cNvSpPr txBox="1"/>
          <p:nvPr>
            <p:ph idx="5" type="body"/>
          </p:nvPr>
        </p:nvSpPr>
        <p:spPr>
          <a:xfrm>
            <a:off x="9448800" y="1868798"/>
            <a:ext cx="2359025" cy="17384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 name="Google Shape;35;p24"/>
          <p:cNvSpPr txBox="1"/>
          <p:nvPr>
            <p:ph idx="6" type="body"/>
          </p:nvPr>
        </p:nvSpPr>
        <p:spPr>
          <a:xfrm>
            <a:off x="914400" y="1428750"/>
            <a:ext cx="5867400" cy="28956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90000"/>
              </a:lnSpc>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90000"/>
              </a:lnSpc>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300"/>
              </a:spcBef>
              <a:spcAft>
                <a:spcPts val="0"/>
              </a:spcAft>
              <a:buClr>
                <a:schemeClr val="dk1"/>
              </a:buClr>
              <a:buSzPts val="1800"/>
              <a:buFont typeface="NTR"/>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3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 name="Google Shape;36;p24"/>
          <p:cNvSpPr txBox="1"/>
          <p:nvPr>
            <p:ph idx="7" type="body"/>
          </p:nvPr>
        </p:nvSpPr>
        <p:spPr>
          <a:xfrm>
            <a:off x="7087147" y="4842"/>
            <a:ext cx="1597025" cy="13435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 name="Google Shape;37;p24"/>
          <p:cNvSpPr txBox="1"/>
          <p:nvPr>
            <p:ph idx="8" type="body"/>
          </p:nvPr>
        </p:nvSpPr>
        <p:spPr>
          <a:xfrm>
            <a:off x="912541" y="4095750"/>
            <a:ext cx="2057400" cy="328264"/>
          </a:xfrm>
          <a:prstGeom prst="rect">
            <a:avLst/>
          </a:prstGeom>
          <a:noFill/>
          <a:ln>
            <a:noFill/>
          </a:ln>
        </p:spPr>
        <p:txBody>
          <a:bodyPr anchorCtr="0" anchor="b" bIns="0" lIns="0" spcFirstLastPara="1" rIns="0" wrap="square" tIns="0">
            <a:noAutofit/>
          </a:bodyPr>
          <a:lstStyle>
            <a:lvl1pPr indent="-228600" lvl="0" marL="457200" marR="0" rtl="0" algn="l">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page Graph-Chart or Photo">
  <p:cSld name="Full page Graph-Chart or Photo">
    <p:spTree>
      <p:nvGrpSpPr>
        <p:cNvPr id="38" name="Shape 38"/>
        <p:cNvGrpSpPr/>
        <p:nvPr/>
      </p:nvGrpSpPr>
      <p:grpSpPr>
        <a:xfrm>
          <a:off x="0" y="0"/>
          <a:ext cx="0" cy="0"/>
          <a:chOff x="0" y="0"/>
          <a:chExt cx="0" cy="0"/>
        </a:xfrm>
      </p:grpSpPr>
      <p:sp>
        <p:nvSpPr>
          <p:cNvPr id="39" name="Google Shape;39;p25"/>
          <p:cNvSpPr txBox="1"/>
          <p:nvPr>
            <p:ph idx="12" type="sldNum"/>
          </p:nvPr>
        </p:nvSpPr>
        <p:spPr>
          <a:xfrm>
            <a:off x="8763000" y="4683569"/>
            <a:ext cx="228600" cy="273843"/>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u="none" cap="none" strike="noStrike">
                <a:solidFill>
                  <a:srgbClr val="828383"/>
                </a:solidFill>
                <a:latin typeface="Arial"/>
                <a:ea typeface="Arial"/>
                <a:cs typeface="Arial"/>
                <a:sym typeface="Arial"/>
              </a:defRPr>
            </a:lvl1pPr>
            <a:lvl2pPr indent="0" lvl="1" marL="0" algn="r">
              <a:spcBef>
                <a:spcPts val="0"/>
              </a:spcBef>
              <a:buNone/>
              <a:defRPr b="0" i="0" sz="1000" u="none" cap="none" strike="noStrike">
                <a:solidFill>
                  <a:srgbClr val="828383"/>
                </a:solidFill>
                <a:latin typeface="Arial"/>
                <a:ea typeface="Arial"/>
                <a:cs typeface="Arial"/>
                <a:sym typeface="Arial"/>
              </a:defRPr>
            </a:lvl2pPr>
            <a:lvl3pPr indent="0" lvl="2" marL="0" algn="r">
              <a:spcBef>
                <a:spcPts val="0"/>
              </a:spcBef>
              <a:buNone/>
              <a:defRPr b="0" i="0" sz="1000" u="none" cap="none" strike="noStrike">
                <a:solidFill>
                  <a:srgbClr val="828383"/>
                </a:solidFill>
                <a:latin typeface="Arial"/>
                <a:ea typeface="Arial"/>
                <a:cs typeface="Arial"/>
                <a:sym typeface="Arial"/>
              </a:defRPr>
            </a:lvl3pPr>
            <a:lvl4pPr indent="0" lvl="3" marL="0" algn="r">
              <a:spcBef>
                <a:spcPts val="0"/>
              </a:spcBef>
              <a:buNone/>
              <a:defRPr b="0" i="0" sz="1000" u="none" cap="none" strike="noStrike">
                <a:solidFill>
                  <a:srgbClr val="828383"/>
                </a:solidFill>
                <a:latin typeface="Arial"/>
                <a:ea typeface="Arial"/>
                <a:cs typeface="Arial"/>
                <a:sym typeface="Arial"/>
              </a:defRPr>
            </a:lvl4pPr>
            <a:lvl5pPr indent="0" lvl="4" marL="0" algn="r">
              <a:spcBef>
                <a:spcPts val="0"/>
              </a:spcBef>
              <a:buNone/>
              <a:defRPr b="0" i="0" sz="1000" u="none" cap="none" strike="noStrike">
                <a:solidFill>
                  <a:srgbClr val="828383"/>
                </a:solidFill>
                <a:latin typeface="Arial"/>
                <a:ea typeface="Arial"/>
                <a:cs typeface="Arial"/>
                <a:sym typeface="Arial"/>
              </a:defRPr>
            </a:lvl5pPr>
            <a:lvl6pPr indent="0" lvl="5" marL="0" algn="r">
              <a:spcBef>
                <a:spcPts val="0"/>
              </a:spcBef>
              <a:buNone/>
              <a:defRPr b="0" i="0" sz="1000" u="none" cap="none" strike="noStrike">
                <a:solidFill>
                  <a:srgbClr val="828383"/>
                </a:solidFill>
                <a:latin typeface="Arial"/>
                <a:ea typeface="Arial"/>
                <a:cs typeface="Arial"/>
                <a:sym typeface="Arial"/>
              </a:defRPr>
            </a:lvl6pPr>
            <a:lvl7pPr indent="0" lvl="6" marL="0" algn="r">
              <a:spcBef>
                <a:spcPts val="0"/>
              </a:spcBef>
              <a:buNone/>
              <a:defRPr b="0" i="0" sz="1000" u="none" cap="none" strike="noStrike">
                <a:solidFill>
                  <a:srgbClr val="828383"/>
                </a:solidFill>
                <a:latin typeface="Arial"/>
                <a:ea typeface="Arial"/>
                <a:cs typeface="Arial"/>
                <a:sym typeface="Arial"/>
              </a:defRPr>
            </a:lvl7pPr>
            <a:lvl8pPr indent="0" lvl="7" marL="0" algn="r">
              <a:spcBef>
                <a:spcPts val="0"/>
              </a:spcBef>
              <a:buNone/>
              <a:defRPr b="0" i="0" sz="1000" u="none" cap="none" strike="noStrike">
                <a:solidFill>
                  <a:srgbClr val="828383"/>
                </a:solidFill>
                <a:latin typeface="Arial"/>
                <a:ea typeface="Arial"/>
                <a:cs typeface="Arial"/>
                <a:sym typeface="Arial"/>
              </a:defRPr>
            </a:lvl8pPr>
            <a:lvl9pPr indent="0" lvl="8" marL="0" algn="r">
              <a:spcBef>
                <a:spcPts val="0"/>
              </a:spcBef>
              <a:buNone/>
              <a:defRPr b="0" i="0" sz="1000" u="none" cap="none" strike="noStrike">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5"/>
          <p:cNvSpPr txBox="1"/>
          <p:nvPr>
            <p:ph idx="11" type="ftr"/>
          </p:nvPr>
        </p:nvSpPr>
        <p:spPr>
          <a:xfrm>
            <a:off x="5410200" y="4667146"/>
            <a:ext cx="32766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 type="body"/>
          </p:nvPr>
        </p:nvSpPr>
        <p:spPr>
          <a:xfrm>
            <a:off x="930584" y="0"/>
            <a:ext cx="8077200" cy="4457700"/>
          </a:xfrm>
          <a:prstGeom prst="rect">
            <a:avLst/>
          </a:prstGeom>
          <a:solidFill>
            <a:schemeClr val="lt1"/>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C00000"/>
              </a:buClr>
              <a:buSzPts val="900"/>
              <a:buFont typeface="Arial"/>
              <a:buNone/>
              <a:defRPr b="0" i="0" sz="900" u="none" cap="none" strike="noStrike">
                <a:solidFill>
                  <a:srgbClr val="C00000"/>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Number List w Bullet, 3 Images">
  <p:cSld name="Header, Number List w Bullet, 3 Images">
    <p:spTree>
      <p:nvGrpSpPr>
        <p:cNvPr id="42" name="Shape 42"/>
        <p:cNvGrpSpPr/>
        <p:nvPr/>
      </p:nvGrpSpPr>
      <p:grpSpPr>
        <a:xfrm>
          <a:off x="0" y="0"/>
          <a:ext cx="0" cy="0"/>
          <a:chOff x="0" y="0"/>
          <a:chExt cx="0" cy="0"/>
        </a:xfrm>
      </p:grpSpPr>
      <p:sp>
        <p:nvSpPr>
          <p:cNvPr id="43" name="Google Shape;43;p26"/>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u="none" cap="none" strike="noStrike">
                <a:solidFill>
                  <a:srgbClr val="828383"/>
                </a:solidFill>
                <a:latin typeface="Arial"/>
                <a:ea typeface="Arial"/>
                <a:cs typeface="Arial"/>
                <a:sym typeface="Arial"/>
              </a:defRPr>
            </a:lvl1pPr>
            <a:lvl2pPr indent="0" lvl="1" marL="0" algn="r">
              <a:spcBef>
                <a:spcPts val="0"/>
              </a:spcBef>
              <a:buNone/>
              <a:defRPr b="0" i="0" sz="1000" u="none" cap="none" strike="noStrike">
                <a:solidFill>
                  <a:srgbClr val="828383"/>
                </a:solidFill>
                <a:latin typeface="Arial"/>
                <a:ea typeface="Arial"/>
                <a:cs typeface="Arial"/>
                <a:sym typeface="Arial"/>
              </a:defRPr>
            </a:lvl2pPr>
            <a:lvl3pPr indent="0" lvl="2" marL="0" algn="r">
              <a:spcBef>
                <a:spcPts val="0"/>
              </a:spcBef>
              <a:buNone/>
              <a:defRPr b="0" i="0" sz="1000" u="none" cap="none" strike="noStrike">
                <a:solidFill>
                  <a:srgbClr val="828383"/>
                </a:solidFill>
                <a:latin typeface="Arial"/>
                <a:ea typeface="Arial"/>
                <a:cs typeface="Arial"/>
                <a:sym typeface="Arial"/>
              </a:defRPr>
            </a:lvl3pPr>
            <a:lvl4pPr indent="0" lvl="3" marL="0" algn="r">
              <a:spcBef>
                <a:spcPts val="0"/>
              </a:spcBef>
              <a:buNone/>
              <a:defRPr b="0" i="0" sz="1000" u="none" cap="none" strike="noStrike">
                <a:solidFill>
                  <a:srgbClr val="828383"/>
                </a:solidFill>
                <a:latin typeface="Arial"/>
                <a:ea typeface="Arial"/>
                <a:cs typeface="Arial"/>
                <a:sym typeface="Arial"/>
              </a:defRPr>
            </a:lvl4pPr>
            <a:lvl5pPr indent="0" lvl="4" marL="0" algn="r">
              <a:spcBef>
                <a:spcPts val="0"/>
              </a:spcBef>
              <a:buNone/>
              <a:defRPr b="0" i="0" sz="1000" u="none" cap="none" strike="noStrike">
                <a:solidFill>
                  <a:srgbClr val="828383"/>
                </a:solidFill>
                <a:latin typeface="Arial"/>
                <a:ea typeface="Arial"/>
                <a:cs typeface="Arial"/>
                <a:sym typeface="Arial"/>
              </a:defRPr>
            </a:lvl5pPr>
            <a:lvl6pPr indent="0" lvl="5" marL="0" algn="r">
              <a:spcBef>
                <a:spcPts val="0"/>
              </a:spcBef>
              <a:buNone/>
              <a:defRPr b="0" i="0" sz="1000" u="none" cap="none" strike="noStrike">
                <a:solidFill>
                  <a:srgbClr val="828383"/>
                </a:solidFill>
                <a:latin typeface="Arial"/>
                <a:ea typeface="Arial"/>
                <a:cs typeface="Arial"/>
                <a:sym typeface="Arial"/>
              </a:defRPr>
            </a:lvl6pPr>
            <a:lvl7pPr indent="0" lvl="6" marL="0" algn="r">
              <a:spcBef>
                <a:spcPts val="0"/>
              </a:spcBef>
              <a:buNone/>
              <a:defRPr b="0" i="0" sz="1000" u="none" cap="none" strike="noStrike">
                <a:solidFill>
                  <a:srgbClr val="828383"/>
                </a:solidFill>
                <a:latin typeface="Arial"/>
                <a:ea typeface="Arial"/>
                <a:cs typeface="Arial"/>
                <a:sym typeface="Arial"/>
              </a:defRPr>
            </a:lvl7pPr>
            <a:lvl8pPr indent="0" lvl="7" marL="0" algn="r">
              <a:spcBef>
                <a:spcPts val="0"/>
              </a:spcBef>
              <a:buNone/>
              <a:defRPr b="0" i="0" sz="1000" u="none" cap="none" strike="noStrike">
                <a:solidFill>
                  <a:srgbClr val="828383"/>
                </a:solidFill>
                <a:latin typeface="Arial"/>
                <a:ea typeface="Arial"/>
                <a:cs typeface="Arial"/>
                <a:sym typeface="Arial"/>
              </a:defRPr>
            </a:lvl8pPr>
            <a:lvl9pPr indent="0" lvl="8" marL="0" algn="r">
              <a:spcBef>
                <a:spcPts val="0"/>
              </a:spcBef>
              <a:buNone/>
              <a:defRPr b="0" i="0" sz="1000" u="none" cap="none" strike="noStrike">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26"/>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6"/>
          <p:cNvSpPr txBox="1"/>
          <p:nvPr>
            <p:ph idx="1" type="body"/>
          </p:nvPr>
        </p:nvSpPr>
        <p:spPr>
          <a:xfrm>
            <a:off x="914400" y="4095750"/>
            <a:ext cx="7772400" cy="328264"/>
          </a:xfrm>
          <a:prstGeom prst="rect">
            <a:avLst/>
          </a:prstGeom>
          <a:noFill/>
          <a:ln>
            <a:noFill/>
          </a:ln>
        </p:spPr>
        <p:txBody>
          <a:bodyPr anchorCtr="0" anchor="b" bIns="0" lIns="0" spcFirstLastPara="1" rIns="0" wrap="square" tIns="0">
            <a:noAutofit/>
          </a:bodyPr>
          <a:lstStyle>
            <a:lvl1pPr indent="-228600" lvl="0" marL="457200" marR="0" rtl="0" algn="r">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 name="Google Shape;46;p26"/>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2pPr>
            <a:lvl3pPr indent="-228600" lvl="2" marL="13716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3pPr>
            <a:lvl4pPr indent="-228600" lvl="3" marL="18288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4pPr>
            <a:lvl5pPr indent="-228600" lvl="4" marL="2286000" marR="0" rtl="0" algn="l">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 name="Google Shape;47;p26"/>
          <p:cNvSpPr txBox="1"/>
          <p:nvPr>
            <p:ph idx="3" type="body"/>
          </p:nvPr>
        </p:nvSpPr>
        <p:spPr>
          <a:xfrm>
            <a:off x="7086600" y="-8850"/>
            <a:ext cx="1597572"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 name="Google Shape;48;p26"/>
          <p:cNvSpPr txBox="1"/>
          <p:nvPr>
            <p:ph idx="4" type="body"/>
          </p:nvPr>
        </p:nvSpPr>
        <p:spPr>
          <a:xfrm>
            <a:off x="7086600" y="1330350"/>
            <a:ext cx="1597572"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 name="Google Shape;49;p26"/>
          <p:cNvSpPr txBox="1"/>
          <p:nvPr>
            <p:ph idx="5" type="body"/>
          </p:nvPr>
        </p:nvSpPr>
        <p:spPr>
          <a:xfrm>
            <a:off x="7086600" y="2669550"/>
            <a:ext cx="1597572" cy="17384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 name="Google Shape;50;p26"/>
          <p:cNvSpPr txBox="1"/>
          <p:nvPr>
            <p:ph idx="6" type="body"/>
          </p:nvPr>
        </p:nvSpPr>
        <p:spPr>
          <a:xfrm>
            <a:off x="9255547" y="-8850"/>
            <a:ext cx="2359025"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 name="Google Shape;51;p26"/>
          <p:cNvSpPr txBox="1"/>
          <p:nvPr>
            <p:ph idx="7" type="body"/>
          </p:nvPr>
        </p:nvSpPr>
        <p:spPr>
          <a:xfrm>
            <a:off x="9255547" y="1330350"/>
            <a:ext cx="2359025" cy="1276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 name="Google Shape;52;p26"/>
          <p:cNvSpPr txBox="1"/>
          <p:nvPr>
            <p:ph idx="8" type="body"/>
          </p:nvPr>
        </p:nvSpPr>
        <p:spPr>
          <a:xfrm>
            <a:off x="9255547" y="2669550"/>
            <a:ext cx="2359025" cy="17384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A71E23"/>
              </a:buClr>
              <a:buSzPts val="900"/>
              <a:buFont typeface="Arial"/>
              <a:buNone/>
              <a:defRPr b="0" i="0" sz="900" u="none" cap="none" strike="noStrike">
                <a:solidFill>
                  <a:srgbClr val="A71E23"/>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26"/>
          <p:cNvSpPr txBox="1"/>
          <p:nvPr>
            <p:ph idx="9" type="body"/>
          </p:nvPr>
        </p:nvSpPr>
        <p:spPr>
          <a:xfrm>
            <a:off x="922421" y="1441370"/>
            <a:ext cx="6087979" cy="25146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0"/>
              </a:spcBef>
              <a:spcAft>
                <a:spcPts val="0"/>
              </a:spcAft>
              <a:buClr>
                <a:schemeClr val="dk1"/>
              </a:buClr>
              <a:buSzPts val="1800"/>
              <a:buFont typeface="Calibri"/>
              <a:buAutoNum type="arabicPeriod"/>
              <a:defRPr b="0" i="0" sz="1800" u="none" cap="none" strike="noStrike">
                <a:solidFill>
                  <a:schemeClr val="dk1"/>
                </a:solidFill>
                <a:latin typeface="Arial"/>
                <a:ea typeface="Arial"/>
                <a:cs typeface="Arial"/>
                <a:sym typeface="Arial"/>
              </a:defRPr>
            </a:lvl1pPr>
            <a:lvl2pPr indent="-342900" lvl="1" marL="914400" marR="0" rtl="0" algn="l">
              <a:lnSpc>
                <a:spcPct val="90000"/>
              </a:lnSpc>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90000"/>
              </a:lnSpc>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3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228600" lvl="4" marL="2286000" marR="0" rtl="0" algn="l">
              <a:lnSpc>
                <a:spcPct val="90000"/>
              </a:lnSpc>
              <a:spcBef>
                <a:spcPts val="3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27"/>
          <p:cNvSpPr txBox="1"/>
          <p:nvPr>
            <p:ph type="title"/>
          </p:nvPr>
        </p:nvSpPr>
        <p:spPr>
          <a:xfrm>
            <a:off x="914398" y="322403"/>
            <a:ext cx="8077198" cy="1182546"/>
          </a:xfrm>
          <a:prstGeom prst="rect">
            <a:avLst/>
          </a:prstGeom>
          <a:noFill/>
          <a:ln>
            <a:noFill/>
          </a:ln>
        </p:spPr>
        <p:txBody>
          <a:bodyPr anchorCtr="0" anchor="t" bIns="0" lIns="0" spcFirstLastPara="1" rIns="0" wrap="square" tIns="0">
            <a:normAutofit/>
          </a:bodyPr>
          <a:lstStyle>
            <a:lvl1pPr lvl="0" algn="l">
              <a:lnSpc>
                <a:spcPct val="2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C00000"/>
              </a:buClr>
              <a:buSzPts val="900"/>
              <a:buFont typeface="Arial"/>
              <a:buNone/>
              <a:defRPr b="0" i="0" sz="900" u="none" cap="none" strike="noStrike">
                <a:solidFill>
                  <a:srgbClr val="C00000"/>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 name="Google Shape;57;p27"/>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C00000"/>
              </a:buClr>
              <a:buSzPts val="900"/>
              <a:buFont typeface="Arial"/>
              <a:buNone/>
              <a:defRPr b="0" i="0" sz="900" u="none" cap="none" strike="noStrike">
                <a:solidFill>
                  <a:srgbClr val="C00000"/>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 name="Google Shape;58;p2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27"/>
          <p:cNvSpPr txBox="1"/>
          <p:nvPr>
            <p:ph idx="11" type="ftr"/>
          </p:nvPr>
        </p:nvSpPr>
        <p:spPr>
          <a:xfrm>
            <a:off x="3200400" y="4665021"/>
            <a:ext cx="5486400" cy="27384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86800" y="4512564"/>
            <a:ext cx="304800" cy="63093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Head, Color block, 2 paragraphs">
  <p:cSld name="2-Head, Color block, 2 paragraphs">
    <p:spTree>
      <p:nvGrpSpPr>
        <p:cNvPr id="61" name="Shape 61"/>
        <p:cNvGrpSpPr/>
        <p:nvPr/>
      </p:nvGrpSpPr>
      <p:grpSpPr>
        <a:xfrm>
          <a:off x="0" y="0"/>
          <a:ext cx="0" cy="0"/>
          <a:chOff x="0" y="0"/>
          <a:chExt cx="0" cy="0"/>
        </a:xfrm>
      </p:grpSpPr>
      <p:sp>
        <p:nvSpPr>
          <p:cNvPr id="62" name="Google Shape;62;p28"/>
          <p:cNvSpPr/>
          <p:nvPr/>
        </p:nvSpPr>
        <p:spPr>
          <a:xfrm>
            <a:off x="1600200" y="257177"/>
            <a:ext cx="7200900" cy="4117307"/>
          </a:xfrm>
          <a:prstGeom prst="rect">
            <a:avLst/>
          </a:prstGeom>
          <a:noFill/>
          <a:ln>
            <a:noFill/>
          </a:ln>
        </p:spPr>
        <p:txBody>
          <a:bodyPr anchorCtr="0" anchor="ctr" bIns="45700" lIns="91425" spcFirstLastPara="1" rIns="91425" wrap="square" tIns="45700">
            <a:noAutofit/>
          </a:bodyPr>
          <a:lstStyle/>
          <a:p>
            <a:pPr indent="0" lvl="6" marL="2743200" marR="0" rtl="0" algn="ctr">
              <a:spcBef>
                <a:spcPts val="0"/>
              </a:spcBef>
              <a:spcAft>
                <a:spcPts val="0"/>
              </a:spcAft>
              <a:buNone/>
            </a:pPr>
            <a:r>
              <a:rPr b="0" i="0" lang="en-US" sz="1350" u="none" cap="none" strike="noStrike">
                <a:solidFill>
                  <a:schemeClr val="lt1"/>
                </a:solidFill>
                <a:latin typeface="Calibri"/>
                <a:ea typeface="Calibri"/>
                <a:cs typeface="Calibri"/>
                <a:sym typeface="Calibri"/>
              </a:rPr>
              <a:t>‘</a:t>
            </a:r>
            <a:endParaRPr/>
          </a:p>
        </p:txBody>
      </p:sp>
      <p:sp>
        <p:nvSpPr>
          <p:cNvPr id="63" name="Google Shape;63;p28"/>
          <p:cNvSpPr txBox="1"/>
          <p:nvPr>
            <p:ph idx="12" type="sldNum"/>
          </p:nvPr>
        </p:nvSpPr>
        <p:spPr>
          <a:xfrm>
            <a:off x="8763000" y="4668932"/>
            <a:ext cx="228600" cy="288482"/>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28"/>
          <p:cNvSpPr txBox="1"/>
          <p:nvPr>
            <p:ph idx="1" type="body"/>
          </p:nvPr>
        </p:nvSpPr>
        <p:spPr>
          <a:xfrm>
            <a:off x="914401" y="2005940"/>
            <a:ext cx="3733800" cy="2242210"/>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9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rgbClr val="888888"/>
              </a:buClr>
              <a:buSzPts val="1500"/>
              <a:buFont typeface="Arial"/>
              <a:buNone/>
              <a:defRPr b="1"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375"/>
              </a:spcBef>
              <a:spcAft>
                <a:spcPts val="0"/>
              </a:spcAft>
              <a:buClr>
                <a:srgbClr val="888888"/>
              </a:buClr>
              <a:buSzPts val="1350"/>
              <a:buFont typeface="Arial"/>
              <a:buNone/>
              <a:defRPr b="0" i="0" sz="1350" u="none" cap="none" strike="noStrike">
                <a:solidFill>
                  <a:srgbClr val="888888"/>
                </a:solidFill>
                <a:latin typeface="Arial"/>
                <a:ea typeface="Arial"/>
                <a:cs typeface="Arial"/>
                <a:sym typeface="Arial"/>
              </a:defRPr>
            </a:lvl3pPr>
            <a:lvl4pPr indent="-228600" lvl="3" marL="1828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65" name="Google Shape;65;p28"/>
          <p:cNvSpPr txBox="1"/>
          <p:nvPr>
            <p:ph idx="11" type="ftr"/>
          </p:nvPr>
        </p:nvSpPr>
        <p:spPr>
          <a:xfrm>
            <a:off x="3200400" y="4629150"/>
            <a:ext cx="5486400" cy="32826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type="title"/>
          </p:nvPr>
        </p:nvSpPr>
        <p:spPr>
          <a:xfrm>
            <a:off x="914400" y="330800"/>
            <a:ext cx="7802454" cy="885825"/>
          </a:xfrm>
          <a:prstGeom prst="rect">
            <a:avLst/>
          </a:prstGeom>
          <a:noFill/>
          <a:ln>
            <a:noFill/>
          </a:ln>
        </p:spPr>
        <p:txBody>
          <a:bodyPr anchorCtr="0" anchor="t" bIns="0" lIns="0" spcFirstLastPara="1" rIns="0" wrap="square" tIns="0">
            <a:normAutofit/>
          </a:bodyPr>
          <a:lstStyle>
            <a:lvl1pPr lvl="0" algn="l">
              <a:lnSpc>
                <a:spcPct val="2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txBox="1"/>
          <p:nvPr>
            <p:ph idx="2" type="body"/>
          </p:nvPr>
        </p:nvSpPr>
        <p:spPr>
          <a:xfrm>
            <a:off x="914400" y="1428750"/>
            <a:ext cx="3732222" cy="363030"/>
          </a:xfrm>
          <a:prstGeom prst="rect">
            <a:avLst/>
          </a:prstGeom>
          <a:solidFill>
            <a:srgbClr val="A71E23"/>
          </a:solid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8" name="Google Shape;68;p28"/>
          <p:cNvSpPr txBox="1"/>
          <p:nvPr>
            <p:ph idx="3" type="body"/>
          </p:nvPr>
        </p:nvSpPr>
        <p:spPr>
          <a:xfrm>
            <a:off x="4952198" y="1428329"/>
            <a:ext cx="3732222" cy="363030"/>
          </a:xfrm>
          <a:prstGeom prst="rect">
            <a:avLst/>
          </a:prstGeom>
          <a:solidFill>
            <a:srgbClr val="A71E23"/>
          </a:solid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9" name="Google Shape;69;p28"/>
          <p:cNvSpPr txBox="1"/>
          <p:nvPr>
            <p:ph idx="4" type="body"/>
          </p:nvPr>
        </p:nvSpPr>
        <p:spPr>
          <a:xfrm>
            <a:off x="4967289" y="1995454"/>
            <a:ext cx="3733800" cy="2242210"/>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9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rgbClr val="888888"/>
              </a:buClr>
              <a:buSzPts val="1500"/>
              <a:buFont typeface="Arial"/>
              <a:buNone/>
              <a:defRPr b="1"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375"/>
              </a:spcBef>
              <a:spcAft>
                <a:spcPts val="0"/>
              </a:spcAft>
              <a:buClr>
                <a:srgbClr val="888888"/>
              </a:buClr>
              <a:buSzPts val="1350"/>
              <a:buFont typeface="Arial"/>
              <a:buNone/>
              <a:defRPr b="0" i="0" sz="1350" u="none" cap="none" strike="noStrike">
                <a:solidFill>
                  <a:srgbClr val="888888"/>
                </a:solidFill>
                <a:latin typeface="Arial"/>
                <a:ea typeface="Arial"/>
                <a:cs typeface="Arial"/>
                <a:sym typeface="Arial"/>
              </a:defRPr>
            </a:lvl3pPr>
            <a:lvl4pPr indent="-228600" lvl="3" marL="1828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Large Picture">
  <p:cSld name="Headline and Large Picture">
    <p:spTree>
      <p:nvGrpSpPr>
        <p:cNvPr id="70" name="Shape 70"/>
        <p:cNvGrpSpPr/>
        <p:nvPr/>
      </p:nvGrpSpPr>
      <p:grpSpPr>
        <a:xfrm>
          <a:off x="0" y="0"/>
          <a:ext cx="0" cy="0"/>
          <a:chOff x="0" y="0"/>
          <a:chExt cx="0" cy="0"/>
        </a:xfrm>
      </p:grpSpPr>
      <p:sp>
        <p:nvSpPr>
          <p:cNvPr id="71" name="Google Shape;71;p29"/>
          <p:cNvSpPr txBox="1"/>
          <p:nvPr>
            <p:ph type="title"/>
          </p:nvPr>
        </p:nvSpPr>
        <p:spPr>
          <a:xfrm>
            <a:off x="914400" y="327839"/>
            <a:ext cx="8077200" cy="108186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3F3F3F"/>
              </a:buClr>
              <a:buSzPts val="3600"/>
              <a:buFont typeface="Arial"/>
              <a:buNone/>
              <a:defRPr sz="36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9"/>
          <p:cNvSpPr txBox="1"/>
          <p:nvPr>
            <p:ph idx="11" type="ftr"/>
          </p:nvPr>
        </p:nvSpPr>
        <p:spPr>
          <a:xfrm>
            <a:off x="3200400" y="4629150"/>
            <a:ext cx="5486400" cy="32826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86800" y="4476750"/>
            <a:ext cx="304800" cy="66675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29"/>
          <p:cNvSpPr txBox="1"/>
          <p:nvPr>
            <p:ph idx="1" type="body"/>
          </p:nvPr>
        </p:nvSpPr>
        <p:spPr>
          <a:xfrm>
            <a:off x="914400" y="1428750"/>
            <a:ext cx="7772400" cy="3028950"/>
          </a:xfrm>
          <a:prstGeom prst="rect">
            <a:avLst/>
          </a:prstGeom>
          <a:solidFill>
            <a:schemeClr val="lt1"/>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C00000"/>
              </a:buClr>
              <a:buSzPts val="900"/>
              <a:buFont typeface="Arial"/>
              <a:buNone/>
              <a:defRPr b="0" i="0" sz="900" u="none" cap="none" strike="noStrike">
                <a:solidFill>
                  <a:srgbClr val="C00000"/>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5" name="Google Shape;75;p29"/>
          <p:cNvSpPr txBox="1"/>
          <p:nvPr>
            <p:ph idx="2" type="body"/>
          </p:nvPr>
        </p:nvSpPr>
        <p:spPr>
          <a:xfrm>
            <a:off x="5029200" y="4095750"/>
            <a:ext cx="3657600" cy="328264"/>
          </a:xfrm>
          <a:prstGeom prst="rect">
            <a:avLst/>
          </a:prstGeom>
          <a:noFill/>
          <a:ln>
            <a:noFill/>
          </a:ln>
        </p:spPr>
        <p:txBody>
          <a:bodyPr anchorCtr="0" anchor="b" bIns="0" lIns="0" spcFirstLastPara="1" rIns="0" wrap="square" tIns="0">
            <a:noAutofit/>
          </a:bodyPr>
          <a:lstStyle>
            <a:lvl1pPr indent="-228600" lvl="0" marL="457200" marR="0" rtl="0" algn="r">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6" name="Google Shape;76;p29"/>
          <p:cNvSpPr txBox="1"/>
          <p:nvPr>
            <p:ph idx="3" type="body"/>
          </p:nvPr>
        </p:nvSpPr>
        <p:spPr>
          <a:xfrm>
            <a:off x="914400" y="4096295"/>
            <a:ext cx="3581400" cy="328264"/>
          </a:xfrm>
          <a:prstGeom prst="rect">
            <a:avLst/>
          </a:prstGeom>
          <a:noFill/>
          <a:ln>
            <a:noFill/>
          </a:ln>
        </p:spPr>
        <p:txBody>
          <a:bodyPr anchorCtr="0" anchor="b" bIns="0" lIns="0" spcFirstLastPara="1" rIns="0" wrap="square" tIns="0">
            <a:noAutofit/>
          </a:bodyPr>
          <a:lstStyle>
            <a:lvl1pPr indent="-228600" lvl="0" marL="457200" marR="0" rtl="0" algn="l">
              <a:lnSpc>
                <a:spcPct val="100000"/>
              </a:lnSpc>
              <a:spcBef>
                <a:spcPts val="0"/>
              </a:spcBef>
              <a:spcAft>
                <a:spcPts val="0"/>
              </a:spcAft>
              <a:buClr>
                <a:srgbClr val="3F3F3F"/>
              </a:buClr>
              <a:buSzPts val="1000"/>
              <a:buFont typeface="Arial"/>
              <a:buNone/>
              <a:defRPr b="0" i="0" sz="1000" u="none" cap="none" strike="noStrike">
                <a:solidFill>
                  <a:srgbClr val="3F3F3F"/>
                </a:solidFill>
                <a:latin typeface="Arial"/>
                <a:ea typeface="Arial"/>
                <a:cs typeface="Arial"/>
                <a:sym typeface="Arial"/>
              </a:defRPr>
            </a:lvl1pPr>
            <a:lvl2pPr indent="-228600" lvl="1" marL="914400" marR="0" rtl="0" algn="l">
              <a:lnSpc>
                <a:spcPct val="90000"/>
              </a:lnSpc>
              <a:spcBef>
                <a:spcPts val="375"/>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2pPr>
            <a:lvl3pPr indent="-228600" lvl="2" marL="1371600"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Arial"/>
                <a:ea typeface="Arial"/>
                <a:cs typeface="Arial"/>
                <a:sym typeface="Arial"/>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77" name="Shape 77"/>
        <p:cNvGrpSpPr/>
        <p:nvPr/>
      </p:nvGrpSpPr>
      <p:grpSpPr>
        <a:xfrm>
          <a:off x="0" y="0"/>
          <a:ext cx="0" cy="0"/>
          <a:chOff x="0" y="0"/>
          <a:chExt cx="0" cy="0"/>
        </a:xfrm>
      </p:grpSpPr>
      <p:sp>
        <p:nvSpPr>
          <p:cNvPr id="78" name="Google Shape;78;p30"/>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0">
                <a:solidFill>
                  <a:srgbClr val="828383"/>
                </a:solidFill>
                <a:latin typeface="Arial"/>
                <a:ea typeface="Arial"/>
                <a:cs typeface="Arial"/>
                <a:sym typeface="Arial"/>
              </a:defRPr>
            </a:lvl1pPr>
            <a:lvl2pPr indent="0" lvl="1" marL="0" algn="r">
              <a:spcBef>
                <a:spcPts val="0"/>
              </a:spcBef>
              <a:buNone/>
              <a:defRPr b="0" i="0" sz="1000">
                <a:solidFill>
                  <a:srgbClr val="828383"/>
                </a:solidFill>
                <a:latin typeface="Arial"/>
                <a:ea typeface="Arial"/>
                <a:cs typeface="Arial"/>
                <a:sym typeface="Arial"/>
              </a:defRPr>
            </a:lvl2pPr>
            <a:lvl3pPr indent="0" lvl="2" marL="0" algn="r">
              <a:spcBef>
                <a:spcPts val="0"/>
              </a:spcBef>
              <a:buNone/>
              <a:defRPr b="0" i="0" sz="1000">
                <a:solidFill>
                  <a:srgbClr val="828383"/>
                </a:solidFill>
                <a:latin typeface="Arial"/>
                <a:ea typeface="Arial"/>
                <a:cs typeface="Arial"/>
                <a:sym typeface="Arial"/>
              </a:defRPr>
            </a:lvl3pPr>
            <a:lvl4pPr indent="0" lvl="3" marL="0" algn="r">
              <a:spcBef>
                <a:spcPts val="0"/>
              </a:spcBef>
              <a:buNone/>
              <a:defRPr b="0" i="0" sz="1000">
                <a:solidFill>
                  <a:srgbClr val="828383"/>
                </a:solidFill>
                <a:latin typeface="Arial"/>
                <a:ea typeface="Arial"/>
                <a:cs typeface="Arial"/>
                <a:sym typeface="Arial"/>
              </a:defRPr>
            </a:lvl4pPr>
            <a:lvl5pPr indent="0" lvl="4" marL="0" algn="r">
              <a:spcBef>
                <a:spcPts val="0"/>
              </a:spcBef>
              <a:buNone/>
              <a:defRPr b="0" i="0" sz="1000">
                <a:solidFill>
                  <a:srgbClr val="828383"/>
                </a:solidFill>
                <a:latin typeface="Arial"/>
                <a:ea typeface="Arial"/>
                <a:cs typeface="Arial"/>
                <a:sym typeface="Arial"/>
              </a:defRPr>
            </a:lvl5pPr>
            <a:lvl6pPr indent="0" lvl="5" marL="0" algn="r">
              <a:spcBef>
                <a:spcPts val="0"/>
              </a:spcBef>
              <a:buNone/>
              <a:defRPr b="0" i="0" sz="1000">
                <a:solidFill>
                  <a:srgbClr val="828383"/>
                </a:solidFill>
                <a:latin typeface="Arial"/>
                <a:ea typeface="Arial"/>
                <a:cs typeface="Arial"/>
                <a:sym typeface="Arial"/>
              </a:defRPr>
            </a:lvl6pPr>
            <a:lvl7pPr indent="0" lvl="6" marL="0" algn="r">
              <a:spcBef>
                <a:spcPts val="0"/>
              </a:spcBef>
              <a:buNone/>
              <a:defRPr b="0" i="0" sz="1000">
                <a:solidFill>
                  <a:srgbClr val="828383"/>
                </a:solidFill>
                <a:latin typeface="Arial"/>
                <a:ea typeface="Arial"/>
                <a:cs typeface="Arial"/>
                <a:sym typeface="Arial"/>
              </a:defRPr>
            </a:lvl7pPr>
            <a:lvl8pPr indent="0" lvl="7" marL="0" algn="r">
              <a:spcBef>
                <a:spcPts val="0"/>
              </a:spcBef>
              <a:buNone/>
              <a:defRPr b="0" i="0" sz="1000">
                <a:solidFill>
                  <a:srgbClr val="828383"/>
                </a:solidFill>
                <a:latin typeface="Arial"/>
                <a:ea typeface="Arial"/>
                <a:cs typeface="Arial"/>
                <a:sym typeface="Arial"/>
              </a:defRPr>
            </a:lvl8pPr>
            <a:lvl9pPr indent="0" lvl="8" marL="0" algn="r">
              <a:spcBef>
                <a:spcPts val="0"/>
              </a:spcBef>
              <a:buNone/>
              <a:defRPr b="0" i="0" sz="1000">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30"/>
          <p:cNvSpPr txBox="1"/>
          <p:nvPr>
            <p:ph idx="11" type="ftr"/>
          </p:nvPr>
        </p:nvSpPr>
        <p:spPr>
          <a:xfrm>
            <a:off x="3200400" y="4629150"/>
            <a:ext cx="5486400" cy="328264"/>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0"/>
          <p:cNvSpPr txBox="1"/>
          <p:nvPr>
            <p:ph type="title"/>
          </p:nvPr>
        </p:nvSpPr>
        <p:spPr>
          <a:xfrm>
            <a:off x="914400" y="1123950"/>
            <a:ext cx="8077200" cy="590550"/>
          </a:xfrm>
          <a:prstGeom prst="rect">
            <a:avLst/>
          </a:prstGeom>
          <a:noFill/>
          <a:ln>
            <a:noFill/>
          </a:ln>
        </p:spPr>
        <p:txBody>
          <a:bodyPr anchorCtr="0" anchor="t" bIns="0" lIns="0" spcFirstLastPara="1" rIns="0" wrap="square" tIns="0">
            <a:normAutofit/>
          </a:bodyPr>
          <a:lstStyle>
            <a:lvl1pPr lvl="0" algn="ctr">
              <a:lnSpc>
                <a:spcPct val="100000"/>
              </a:lnSpc>
              <a:spcBef>
                <a:spcPts val="0"/>
              </a:spcBef>
              <a:spcAft>
                <a:spcPts val="0"/>
              </a:spcAft>
              <a:buClr>
                <a:srgbClr val="262626"/>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0"/>
          <p:cNvSpPr/>
          <p:nvPr>
            <p:ph idx="2" type="pic"/>
          </p:nvPr>
        </p:nvSpPr>
        <p:spPr>
          <a:xfrm>
            <a:off x="2438400" y="1887316"/>
            <a:ext cx="5029200" cy="2569018"/>
          </a:xfrm>
          <a:prstGeom prst="rect">
            <a:avLst/>
          </a:prstGeom>
          <a:solidFill>
            <a:schemeClr val="lt1"/>
          </a:solidFill>
          <a:ln cap="flat" cmpd="sng" w="9525">
            <a:solidFill>
              <a:srgbClr val="D8D8D8"/>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5"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1"/>
          <p:cNvPicPr preferRelativeResize="0"/>
          <p:nvPr/>
        </p:nvPicPr>
        <p:blipFill rotWithShape="1">
          <a:blip r:embed="rId1">
            <a:alphaModFix/>
          </a:blip>
          <a:srcRect b="0" l="0" r="0" t="0"/>
          <a:stretch/>
        </p:blipFill>
        <p:spPr>
          <a:xfrm>
            <a:off x="914400" y="4619063"/>
            <a:ext cx="2065022" cy="365760"/>
          </a:xfrm>
          <a:prstGeom prst="rect">
            <a:avLst/>
          </a:prstGeom>
          <a:noFill/>
          <a:ln>
            <a:noFill/>
          </a:ln>
        </p:spPr>
      </p:pic>
      <p:cxnSp>
        <p:nvCxnSpPr>
          <p:cNvPr id="11" name="Google Shape;11;p21"/>
          <p:cNvCxnSpPr/>
          <p:nvPr/>
        </p:nvCxnSpPr>
        <p:spPr>
          <a:xfrm>
            <a:off x="914400" y="4457700"/>
            <a:ext cx="8077200" cy="0"/>
          </a:xfrm>
          <a:prstGeom prst="straightConnector1">
            <a:avLst/>
          </a:prstGeom>
          <a:noFill/>
          <a:ln cap="flat" cmpd="sng" w="12700">
            <a:solidFill>
              <a:srgbClr val="C0C0C0"/>
            </a:solidFill>
            <a:prstDash val="solid"/>
            <a:miter lim="800000"/>
            <a:headEnd len="sm" w="sm" type="none"/>
            <a:tailEnd len="sm" w="sm" type="none"/>
          </a:ln>
        </p:spPr>
      </p:cxnSp>
      <p:sp>
        <p:nvSpPr>
          <p:cNvPr id="12" name="Google Shape;12;p21"/>
          <p:cNvSpPr txBox="1"/>
          <p:nvPr>
            <p:ph idx="12" type="sldNum"/>
          </p:nvPr>
        </p:nvSpPr>
        <p:spPr>
          <a:xfrm>
            <a:off x="8686800" y="4512564"/>
            <a:ext cx="304800" cy="630936"/>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1000" u="none" cap="none" strike="noStrike">
                <a:solidFill>
                  <a:srgbClr val="828383"/>
                </a:solidFill>
                <a:latin typeface="Arial"/>
                <a:ea typeface="Arial"/>
                <a:cs typeface="Arial"/>
                <a:sym typeface="Arial"/>
              </a:defRPr>
            </a:lvl1pPr>
            <a:lvl2pPr indent="0" lvl="1" marL="0" marR="0" rtl="0" algn="r">
              <a:spcBef>
                <a:spcPts val="0"/>
              </a:spcBef>
              <a:buNone/>
              <a:defRPr b="0" i="0" sz="1000" u="none" cap="none" strike="noStrike">
                <a:solidFill>
                  <a:srgbClr val="828383"/>
                </a:solidFill>
                <a:latin typeface="Arial"/>
                <a:ea typeface="Arial"/>
                <a:cs typeface="Arial"/>
                <a:sym typeface="Arial"/>
              </a:defRPr>
            </a:lvl2pPr>
            <a:lvl3pPr indent="0" lvl="2" marL="0" marR="0" rtl="0" algn="r">
              <a:spcBef>
                <a:spcPts val="0"/>
              </a:spcBef>
              <a:buNone/>
              <a:defRPr b="0" i="0" sz="1000" u="none" cap="none" strike="noStrike">
                <a:solidFill>
                  <a:srgbClr val="828383"/>
                </a:solidFill>
                <a:latin typeface="Arial"/>
                <a:ea typeface="Arial"/>
                <a:cs typeface="Arial"/>
                <a:sym typeface="Arial"/>
              </a:defRPr>
            </a:lvl3pPr>
            <a:lvl4pPr indent="0" lvl="3" marL="0" marR="0" rtl="0" algn="r">
              <a:spcBef>
                <a:spcPts val="0"/>
              </a:spcBef>
              <a:buNone/>
              <a:defRPr b="0" i="0" sz="1000" u="none" cap="none" strike="noStrike">
                <a:solidFill>
                  <a:srgbClr val="828383"/>
                </a:solidFill>
                <a:latin typeface="Arial"/>
                <a:ea typeface="Arial"/>
                <a:cs typeface="Arial"/>
                <a:sym typeface="Arial"/>
              </a:defRPr>
            </a:lvl4pPr>
            <a:lvl5pPr indent="0" lvl="4" marL="0" marR="0" rtl="0" algn="r">
              <a:spcBef>
                <a:spcPts val="0"/>
              </a:spcBef>
              <a:buNone/>
              <a:defRPr b="0" i="0" sz="1000" u="none" cap="none" strike="noStrike">
                <a:solidFill>
                  <a:srgbClr val="828383"/>
                </a:solidFill>
                <a:latin typeface="Arial"/>
                <a:ea typeface="Arial"/>
                <a:cs typeface="Arial"/>
                <a:sym typeface="Arial"/>
              </a:defRPr>
            </a:lvl5pPr>
            <a:lvl6pPr indent="0" lvl="5" marL="0" marR="0" rtl="0" algn="r">
              <a:spcBef>
                <a:spcPts val="0"/>
              </a:spcBef>
              <a:buNone/>
              <a:defRPr b="0" i="0" sz="1000" u="none" cap="none" strike="noStrike">
                <a:solidFill>
                  <a:srgbClr val="828383"/>
                </a:solidFill>
                <a:latin typeface="Arial"/>
                <a:ea typeface="Arial"/>
                <a:cs typeface="Arial"/>
                <a:sym typeface="Arial"/>
              </a:defRPr>
            </a:lvl6pPr>
            <a:lvl7pPr indent="0" lvl="6" marL="0" marR="0" rtl="0" algn="r">
              <a:spcBef>
                <a:spcPts val="0"/>
              </a:spcBef>
              <a:buNone/>
              <a:defRPr b="0" i="0" sz="1000" u="none" cap="none" strike="noStrike">
                <a:solidFill>
                  <a:srgbClr val="828383"/>
                </a:solidFill>
                <a:latin typeface="Arial"/>
                <a:ea typeface="Arial"/>
                <a:cs typeface="Arial"/>
                <a:sym typeface="Arial"/>
              </a:defRPr>
            </a:lvl7pPr>
            <a:lvl8pPr indent="0" lvl="7" marL="0" marR="0" rtl="0" algn="r">
              <a:spcBef>
                <a:spcPts val="0"/>
              </a:spcBef>
              <a:buNone/>
              <a:defRPr b="0" i="0" sz="1000" u="none" cap="none" strike="noStrike">
                <a:solidFill>
                  <a:srgbClr val="828383"/>
                </a:solidFill>
                <a:latin typeface="Arial"/>
                <a:ea typeface="Arial"/>
                <a:cs typeface="Arial"/>
                <a:sym typeface="Arial"/>
              </a:defRPr>
            </a:lvl8pPr>
            <a:lvl9pPr indent="0" lvl="8" marL="0" marR="0" rtl="0" algn="r">
              <a:spcBef>
                <a:spcPts val="0"/>
              </a:spcBef>
              <a:buNone/>
              <a:defRPr b="0" i="0" sz="1000" u="none" cap="none" strike="noStrike">
                <a:solidFill>
                  <a:srgbClr val="8283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21"/>
          <p:cNvPicPr preferRelativeResize="0"/>
          <p:nvPr/>
        </p:nvPicPr>
        <p:blipFill rotWithShape="1">
          <a:blip r:embed="rId2">
            <a:alphaModFix/>
          </a:blip>
          <a:srcRect b="0" l="0" r="0" t="0"/>
          <a:stretch/>
        </p:blipFill>
        <p:spPr>
          <a:xfrm>
            <a:off x="0" y="1"/>
            <a:ext cx="663787" cy="666750"/>
          </a:xfrm>
          <a:prstGeom prst="rect">
            <a:avLst/>
          </a:prstGeom>
          <a:noFill/>
          <a:ln>
            <a:noFill/>
          </a:ln>
        </p:spPr>
      </p:pic>
      <p:sp>
        <p:nvSpPr>
          <p:cNvPr id="14" name="Google Shape;14;p21"/>
          <p:cNvSpPr txBox="1"/>
          <p:nvPr>
            <p:ph idx="11" type="ftr"/>
          </p:nvPr>
        </p:nvSpPr>
        <p:spPr>
          <a:xfrm>
            <a:off x="3200400" y="4665021"/>
            <a:ext cx="5486400" cy="273844"/>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400"/>
              <a:buNone/>
              <a:defRPr b="0" i="0" sz="1200" u="none" cap="none" strike="noStrike">
                <a:solidFill>
                  <a:srgbClr val="A71E23"/>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1"/>
          <p:cNvSpPr txBox="1"/>
          <p:nvPr>
            <p:ph type="title"/>
          </p:nvPr>
        </p:nvSpPr>
        <p:spPr>
          <a:xfrm>
            <a:off x="914398" y="322403"/>
            <a:ext cx="8077198" cy="1182546"/>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8">
          <p15:clr>
            <a:srgbClr val="F26B43"/>
          </p15:clr>
        </p15:guide>
        <p15:guide id="2" orient="horz" pos="420">
          <p15:clr>
            <a:srgbClr val="F26B43"/>
          </p15:clr>
        </p15:guide>
        <p15:guide id="3" orient="horz" pos="3060">
          <p15:clr>
            <a:srgbClr val="F26B43"/>
          </p15:clr>
        </p15:guide>
        <p15:guide id="4" orient="horz" pos="900">
          <p15:clr>
            <a:srgbClr val="F26B43"/>
          </p15:clr>
        </p15:guide>
        <p15:guide id="5" pos="576">
          <p15:clr>
            <a:srgbClr val="F26B43"/>
          </p15:clr>
        </p15:guide>
        <p15:guide id="6" pos="5664">
          <p15:clr>
            <a:srgbClr val="F26B43"/>
          </p15:clr>
        </p15:guide>
        <p15:guide id="7" pos="547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0.png"/><Relationship Id="rId4" Type="http://schemas.openxmlformats.org/officeDocument/2006/relationships/image" Target="../media/image19.png"/><Relationship Id="rId5" Type="http://schemas.openxmlformats.org/officeDocument/2006/relationships/image" Target="../media/image35.png"/><Relationship Id="rId6" Type="http://schemas.openxmlformats.org/officeDocument/2006/relationships/image" Target="../media/image46.png"/><Relationship Id="rId7"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5.png"/><Relationship Id="rId4" Type="http://schemas.openxmlformats.org/officeDocument/2006/relationships/image" Target="../media/image19.png"/><Relationship Id="rId5"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1.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4.png"/><Relationship Id="rId4" Type="http://schemas.openxmlformats.org/officeDocument/2006/relationships/image" Target="../media/image44.png"/><Relationship Id="rId5" Type="http://schemas.openxmlformats.org/officeDocument/2006/relationships/image" Target="../media/image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5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40.png"/><Relationship Id="rId5" Type="http://schemas.openxmlformats.org/officeDocument/2006/relationships/image" Target="../media/image12.jpg"/><Relationship Id="rId6"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3.png"/><Relationship Id="rId7" Type="http://schemas.openxmlformats.org/officeDocument/2006/relationships/image" Target="../media/image30.png"/><Relationship Id="rId8"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
          <p:cNvSpPr txBox="1"/>
          <p:nvPr>
            <p:ph idx="1" type="body"/>
          </p:nvPr>
        </p:nvSpPr>
        <p:spPr>
          <a:xfrm>
            <a:off x="1219200" y="1081785"/>
            <a:ext cx="6096004" cy="18425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71E23"/>
              </a:buClr>
              <a:buSzPts val="4400"/>
              <a:buFont typeface="Arial"/>
              <a:buNone/>
            </a:pPr>
            <a:r>
              <a:rPr lang="en-US"/>
              <a:t>Limitless Reach Brings New Challenges in Evaluation </a:t>
            </a:r>
            <a:endParaRPr/>
          </a:p>
        </p:txBody>
      </p:sp>
      <p:sp>
        <p:nvSpPr>
          <p:cNvPr id="210" name="Google Shape;210;p1"/>
          <p:cNvSpPr txBox="1"/>
          <p:nvPr>
            <p:ph idx="2" type="body"/>
          </p:nvPr>
        </p:nvSpPr>
        <p:spPr>
          <a:xfrm>
            <a:off x="762000" y="3300970"/>
            <a:ext cx="3124201" cy="12519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3F3F3F"/>
              </a:buClr>
              <a:buSzPts val="1600"/>
              <a:buFont typeface="Arial"/>
              <a:buNone/>
            </a:pPr>
            <a:r>
              <a:rPr b="1" lang="en-US" sz="1600"/>
              <a:t>Kristi L. Ladowski, MPH</a:t>
            </a:r>
            <a:endParaRPr/>
          </a:p>
          <a:p>
            <a:pPr indent="0" lvl="0" marL="0" rtl="0" algn="l">
              <a:lnSpc>
                <a:spcPct val="100000"/>
              </a:lnSpc>
              <a:spcBef>
                <a:spcPts val="300"/>
              </a:spcBef>
              <a:spcAft>
                <a:spcPts val="0"/>
              </a:spcAft>
              <a:buClr>
                <a:srgbClr val="3F3F3F"/>
              </a:buClr>
              <a:buSzPts val="1400"/>
              <a:buFont typeface="Arial"/>
              <a:buNone/>
            </a:pPr>
            <a:r>
              <a:rPr lang="en-US" sz="1400"/>
              <a:t>Injury Prevention &amp; Outreach Coordinator</a:t>
            </a:r>
            <a:endParaRPr/>
          </a:p>
          <a:p>
            <a:pPr indent="0" lvl="0" marL="0" rtl="0" algn="l">
              <a:lnSpc>
                <a:spcPct val="100000"/>
              </a:lnSpc>
              <a:spcBef>
                <a:spcPts val="300"/>
              </a:spcBef>
              <a:spcAft>
                <a:spcPts val="0"/>
              </a:spcAft>
              <a:buClr>
                <a:srgbClr val="3F3F3F"/>
              </a:buClr>
              <a:buSzPts val="1400"/>
              <a:buFont typeface="Arial"/>
              <a:buNone/>
            </a:pPr>
            <a:r>
              <a:rPr lang="en-US" sz="1400"/>
              <a:t>Stony Brook Trauma Center</a:t>
            </a:r>
            <a:endParaRPr/>
          </a:p>
          <a:p>
            <a:pPr indent="0" lvl="0" marL="0" rtl="0" algn="l">
              <a:lnSpc>
                <a:spcPct val="100000"/>
              </a:lnSpc>
              <a:spcBef>
                <a:spcPts val="300"/>
              </a:spcBef>
              <a:spcAft>
                <a:spcPts val="0"/>
              </a:spcAft>
              <a:buClr>
                <a:srgbClr val="3F3F3F"/>
              </a:buClr>
              <a:buSzPts val="1400"/>
              <a:buFont typeface="Arial"/>
              <a:buNone/>
            </a:pPr>
            <a:r>
              <a:rPr lang="en-US" sz="1400"/>
              <a:t>Stony Brook University Hospital </a:t>
            </a:r>
            <a:endParaRPr/>
          </a:p>
          <a:p>
            <a:pPr indent="0" lvl="0" marL="0" rtl="0" algn="l">
              <a:lnSpc>
                <a:spcPct val="100000"/>
              </a:lnSpc>
              <a:spcBef>
                <a:spcPts val="300"/>
              </a:spcBef>
              <a:spcAft>
                <a:spcPts val="0"/>
              </a:spcAft>
              <a:buClr>
                <a:srgbClr val="3F3F3F"/>
              </a:buClr>
              <a:buSzPts val="2000"/>
              <a:buFont typeface="Arial"/>
              <a:buNone/>
            </a:pPr>
            <a:r>
              <a:t/>
            </a:r>
            <a:endParaRPr/>
          </a:p>
        </p:txBody>
      </p:sp>
      <p:sp>
        <p:nvSpPr>
          <p:cNvPr id="211" name="Google Shape;211;p1"/>
          <p:cNvSpPr txBox="1"/>
          <p:nvPr/>
        </p:nvSpPr>
        <p:spPr>
          <a:xfrm>
            <a:off x="4005943" y="3300970"/>
            <a:ext cx="3124201" cy="12519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F3F3F"/>
              </a:buClr>
              <a:buSzPts val="1600"/>
              <a:buFont typeface="Arial"/>
              <a:buNone/>
            </a:pPr>
            <a:r>
              <a:rPr b="1" i="0" lang="en-US" sz="1600" u="none" cap="none" strike="noStrike">
                <a:solidFill>
                  <a:srgbClr val="3F3F3F"/>
                </a:solidFill>
                <a:latin typeface="Arial"/>
                <a:ea typeface="Arial"/>
                <a:cs typeface="Arial"/>
                <a:sym typeface="Arial"/>
              </a:rPr>
              <a:t>Dunya Hamdan</a:t>
            </a:r>
            <a:endParaRPr/>
          </a:p>
          <a:p>
            <a:pPr indent="0" lvl="0" marL="0" marR="0" rtl="0" algn="l">
              <a:lnSpc>
                <a:spcPct val="100000"/>
              </a:lnSpc>
              <a:spcBef>
                <a:spcPts val="300"/>
              </a:spcBef>
              <a:spcAft>
                <a:spcPts val="0"/>
              </a:spcAft>
              <a:buClr>
                <a:srgbClr val="3F3F3F"/>
              </a:buClr>
              <a:buSzPts val="1400"/>
              <a:buFont typeface="Arial"/>
              <a:buNone/>
            </a:pPr>
            <a:r>
              <a:rPr b="0" i="0" lang="en-US" sz="1400" u="none" cap="none" strike="noStrike">
                <a:solidFill>
                  <a:srgbClr val="3F3F3F"/>
                </a:solidFill>
                <a:latin typeface="Arial"/>
                <a:ea typeface="Arial"/>
                <a:cs typeface="Arial"/>
                <a:sym typeface="Arial"/>
              </a:rPr>
              <a:t>Masters in Public Health Student</a:t>
            </a:r>
            <a:endParaRPr/>
          </a:p>
          <a:p>
            <a:pPr indent="0" lvl="0" marL="0" marR="0" rtl="0" algn="l">
              <a:lnSpc>
                <a:spcPct val="100000"/>
              </a:lnSpc>
              <a:spcBef>
                <a:spcPts val="300"/>
              </a:spcBef>
              <a:spcAft>
                <a:spcPts val="0"/>
              </a:spcAft>
              <a:buClr>
                <a:srgbClr val="3F3F3F"/>
              </a:buClr>
              <a:buSzPts val="1400"/>
              <a:buFont typeface="Arial"/>
              <a:buNone/>
            </a:pPr>
            <a:r>
              <a:rPr b="0" i="0" lang="en-US" sz="1400" u="none" cap="none" strike="noStrike">
                <a:solidFill>
                  <a:srgbClr val="3F3F3F"/>
                </a:solidFill>
                <a:latin typeface="Arial"/>
                <a:ea typeface="Arial"/>
                <a:cs typeface="Arial"/>
                <a:sym typeface="Arial"/>
              </a:rPr>
              <a:t>Stony Brook University</a:t>
            </a:r>
            <a:endParaRPr/>
          </a:p>
          <a:p>
            <a:pPr indent="0" lvl="0" marL="0" marR="0" rtl="0" algn="l">
              <a:lnSpc>
                <a:spcPct val="100000"/>
              </a:lnSpc>
              <a:spcBef>
                <a:spcPts val="300"/>
              </a:spcBef>
              <a:spcAft>
                <a:spcPts val="0"/>
              </a:spcAft>
              <a:buClr>
                <a:srgbClr val="3F3F3F"/>
              </a:buClr>
              <a:buSzPts val="1400"/>
              <a:buFont typeface="Arial"/>
              <a:buNone/>
            </a:pPr>
            <a:r>
              <a:rPr b="0" i="1" lang="en-US" sz="1400" u="none" cap="none" strike="noStrike">
                <a:solidFill>
                  <a:srgbClr val="3F3F3F"/>
                </a:solidFill>
                <a:latin typeface="Arial"/>
                <a:ea typeface="Arial"/>
                <a:cs typeface="Arial"/>
                <a:sym typeface="Arial"/>
              </a:rPr>
              <a:t>Process Evaluation/Streamline</a:t>
            </a:r>
            <a:endParaRPr b="0" i="1" sz="2000" u="none" cap="none" strike="noStrike">
              <a:solidFill>
                <a:srgbClr val="3F3F3F"/>
              </a:solidFill>
              <a:latin typeface="Arial"/>
              <a:ea typeface="Arial"/>
              <a:cs typeface="Arial"/>
              <a:sym typeface="Arial"/>
            </a:endParaRPr>
          </a:p>
        </p:txBody>
      </p:sp>
      <p:sp>
        <p:nvSpPr>
          <p:cNvPr id="212" name="Google Shape;212;p1"/>
          <p:cNvSpPr txBox="1"/>
          <p:nvPr/>
        </p:nvSpPr>
        <p:spPr>
          <a:xfrm>
            <a:off x="6553200" y="3300970"/>
            <a:ext cx="3124201" cy="12519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F3F3F"/>
              </a:buClr>
              <a:buSzPts val="1600"/>
              <a:buFont typeface="Arial"/>
              <a:buNone/>
            </a:pPr>
            <a:r>
              <a:rPr b="1" i="0" lang="en-US" sz="1600" u="none" cap="none" strike="noStrike">
                <a:solidFill>
                  <a:srgbClr val="3F3F3F"/>
                </a:solidFill>
                <a:latin typeface="Arial"/>
                <a:ea typeface="Arial"/>
                <a:cs typeface="Arial"/>
                <a:sym typeface="Arial"/>
              </a:rPr>
              <a:t>Han Wang</a:t>
            </a:r>
            <a:endParaRPr/>
          </a:p>
          <a:p>
            <a:pPr indent="0" lvl="0" marL="0" marR="0" rtl="0" algn="l">
              <a:lnSpc>
                <a:spcPct val="100000"/>
              </a:lnSpc>
              <a:spcBef>
                <a:spcPts val="300"/>
              </a:spcBef>
              <a:spcAft>
                <a:spcPts val="0"/>
              </a:spcAft>
              <a:buClr>
                <a:srgbClr val="3F3F3F"/>
              </a:buClr>
              <a:buSzPts val="1400"/>
              <a:buFont typeface="Arial"/>
              <a:buNone/>
            </a:pPr>
            <a:r>
              <a:rPr b="0" i="0" lang="en-US" sz="1400" u="none" cap="none" strike="noStrike">
                <a:solidFill>
                  <a:srgbClr val="3F3F3F"/>
                </a:solidFill>
                <a:latin typeface="Arial"/>
                <a:ea typeface="Arial"/>
                <a:cs typeface="Arial"/>
                <a:sym typeface="Arial"/>
              </a:rPr>
              <a:t>Masters in Public Health Student</a:t>
            </a:r>
            <a:endParaRPr/>
          </a:p>
          <a:p>
            <a:pPr indent="0" lvl="0" marL="0" marR="0" rtl="0" algn="l">
              <a:lnSpc>
                <a:spcPct val="100000"/>
              </a:lnSpc>
              <a:spcBef>
                <a:spcPts val="300"/>
              </a:spcBef>
              <a:spcAft>
                <a:spcPts val="0"/>
              </a:spcAft>
              <a:buClr>
                <a:srgbClr val="3F3F3F"/>
              </a:buClr>
              <a:buSzPts val="1400"/>
              <a:buFont typeface="Arial"/>
              <a:buNone/>
            </a:pPr>
            <a:r>
              <a:rPr b="0" i="0" lang="en-US" sz="1400" u="none" cap="none" strike="noStrike">
                <a:solidFill>
                  <a:srgbClr val="3F3F3F"/>
                </a:solidFill>
                <a:latin typeface="Arial"/>
                <a:ea typeface="Arial"/>
                <a:cs typeface="Arial"/>
                <a:sym typeface="Arial"/>
              </a:rPr>
              <a:t>Stony Brook University</a:t>
            </a:r>
            <a:endParaRPr/>
          </a:p>
          <a:p>
            <a:pPr indent="0" lvl="0" marL="0" marR="0" rtl="0" algn="l">
              <a:lnSpc>
                <a:spcPct val="100000"/>
              </a:lnSpc>
              <a:spcBef>
                <a:spcPts val="300"/>
              </a:spcBef>
              <a:spcAft>
                <a:spcPts val="0"/>
              </a:spcAft>
              <a:buClr>
                <a:srgbClr val="3F3F3F"/>
              </a:buClr>
              <a:buSzPts val="1400"/>
              <a:buFont typeface="Arial"/>
              <a:buNone/>
            </a:pPr>
            <a:r>
              <a:rPr b="0" i="1" lang="en-US" sz="1400" u="none" cap="none" strike="noStrike">
                <a:solidFill>
                  <a:srgbClr val="3F3F3F"/>
                </a:solidFill>
                <a:latin typeface="Arial"/>
                <a:ea typeface="Arial"/>
                <a:cs typeface="Arial"/>
                <a:sym typeface="Arial"/>
              </a:rPr>
              <a:t>Outcomes Evaluation </a:t>
            </a:r>
            <a:endParaRPr b="0" i="1" sz="1200" u="none" cap="none" strike="noStrike">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0"/>
          <p:cNvSpPr txBox="1"/>
          <p:nvPr>
            <p:ph idx="1" type="body"/>
          </p:nvPr>
        </p:nvSpPr>
        <p:spPr>
          <a:xfrm>
            <a:off x="1219200" y="1135380"/>
            <a:ext cx="6858000" cy="372237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4400"/>
              <a:buFont typeface="Arial"/>
              <a:buNone/>
            </a:pPr>
            <a:r>
              <a:rPr lang="en-US"/>
              <a:t>Applying Data Collection Lessons Learned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1"/>
          <p:cNvSpPr txBox="1"/>
          <p:nvPr>
            <p:ph idx="2" type="body"/>
          </p:nvPr>
        </p:nvSpPr>
        <p:spPr>
          <a:xfrm>
            <a:off x="914400" y="333958"/>
            <a:ext cx="7769772" cy="101859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3600"/>
              <a:buFont typeface="Arial"/>
              <a:buNone/>
            </a:pPr>
            <a:r>
              <a:rPr lang="en-US"/>
              <a:t>Registration/Data Collection</a:t>
            </a:r>
            <a:endParaRPr/>
          </a:p>
        </p:txBody>
      </p:sp>
      <p:sp>
        <p:nvSpPr>
          <p:cNvPr id="314" name="Google Shape;314;p11"/>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en-US"/>
              <a:t>‹#›</a:t>
            </a:fld>
            <a:endParaRPr/>
          </a:p>
        </p:txBody>
      </p:sp>
      <p:sp>
        <p:nvSpPr>
          <p:cNvPr id="315" name="Google Shape;315;p11"/>
          <p:cNvSpPr txBox="1"/>
          <p:nvPr>
            <p:ph idx="11" type="ftr"/>
          </p:nvPr>
        </p:nvSpPr>
        <p:spPr>
          <a:xfrm>
            <a:off x="3200400" y="4667148"/>
            <a:ext cx="5486400" cy="273844"/>
          </a:xfrm>
          <a:prstGeom prst="rect">
            <a:avLst/>
          </a:prstGeom>
          <a:noFill/>
          <a:ln>
            <a:noFill/>
          </a:ln>
        </p:spPr>
        <p:txBody>
          <a:bodyPr anchorCtr="0" anchor="ctr" bIns="0" lIns="0" spcFirstLastPara="1" rIns="0" wrap="square" tIns="0">
            <a:normAutofit/>
          </a:bodyPr>
          <a:lstStyle/>
          <a:p>
            <a:pPr indent="0" lvl="0" marL="0" rtl="0" algn="r">
              <a:spcBef>
                <a:spcPts val="0"/>
              </a:spcBef>
              <a:spcAft>
                <a:spcPts val="0"/>
              </a:spcAft>
              <a:buNone/>
            </a:pPr>
            <a:r>
              <a:rPr lang="en-US"/>
              <a:t>Stony Brook Trauma Center</a:t>
            </a:r>
            <a:endParaRPr/>
          </a:p>
          <a:p>
            <a:pPr indent="0" lvl="0" marL="0" rtl="0" algn="r">
              <a:spcBef>
                <a:spcPts val="600"/>
              </a:spcBef>
              <a:spcAft>
                <a:spcPts val="0"/>
              </a:spcAft>
              <a:buNone/>
            </a:pPr>
            <a:r>
              <a:t/>
            </a:r>
            <a:endParaRPr/>
          </a:p>
        </p:txBody>
      </p:sp>
      <p:sp>
        <p:nvSpPr>
          <p:cNvPr id="316" name="Google Shape;316;p11"/>
          <p:cNvSpPr txBox="1"/>
          <p:nvPr>
            <p:ph idx="9" type="body"/>
          </p:nvPr>
        </p:nvSpPr>
        <p:spPr>
          <a:xfrm>
            <a:off x="922421" y="1441370"/>
            <a:ext cx="6087979" cy="2514600"/>
          </a:xfrm>
          <a:prstGeom prst="rect">
            <a:avLst/>
          </a:prstGeom>
          <a:noFill/>
          <a:ln>
            <a:noFill/>
          </a:ln>
        </p:spPr>
        <p:txBody>
          <a:bodyPr anchorCtr="0" anchor="t" bIns="0" lIns="0" spcFirstLastPara="1" rIns="0" wrap="square" tIns="0">
            <a:normAutofit/>
          </a:bodyPr>
          <a:lstStyle/>
          <a:p>
            <a:pPr indent="-222250" lvl="0" marL="230188" rtl="0" algn="l">
              <a:lnSpc>
                <a:spcPct val="90000"/>
              </a:lnSpc>
              <a:spcBef>
                <a:spcPts val="0"/>
              </a:spcBef>
              <a:spcAft>
                <a:spcPts val="0"/>
              </a:spcAft>
              <a:buClr>
                <a:schemeClr val="dk1"/>
              </a:buClr>
              <a:buSzPts val="1800"/>
              <a:buFont typeface="Calibri"/>
              <a:buAutoNum type="arabicPeriod"/>
            </a:pPr>
            <a:r>
              <a:rPr lang="en-US"/>
              <a:t>Zoom® Registration/Consent/ICE</a:t>
            </a:r>
            <a:endParaRPr/>
          </a:p>
          <a:p>
            <a:pPr indent="-222250" lvl="0" marL="230188" rtl="0" algn="l">
              <a:lnSpc>
                <a:spcPct val="90000"/>
              </a:lnSpc>
              <a:spcBef>
                <a:spcPts val="300"/>
              </a:spcBef>
              <a:spcAft>
                <a:spcPts val="0"/>
              </a:spcAft>
              <a:buClr>
                <a:schemeClr val="dk1"/>
              </a:buClr>
              <a:buSzPts val="1800"/>
              <a:buFont typeface="Calibri"/>
              <a:buAutoNum type="arabicPeriod"/>
            </a:pPr>
            <a:r>
              <a:rPr lang="en-US"/>
              <a:t>Qualtrics® Pre/Post Surveys</a:t>
            </a:r>
            <a:endParaRPr/>
          </a:p>
          <a:p>
            <a:pPr indent="-222250" lvl="0" marL="230188" rtl="0" algn="l">
              <a:lnSpc>
                <a:spcPct val="90000"/>
              </a:lnSpc>
              <a:spcBef>
                <a:spcPts val="300"/>
              </a:spcBef>
              <a:spcAft>
                <a:spcPts val="0"/>
              </a:spcAft>
              <a:buClr>
                <a:schemeClr val="dk1"/>
              </a:buClr>
              <a:buSzPts val="1800"/>
              <a:buFont typeface="Calibri"/>
              <a:buAutoNum type="arabicPeriod"/>
            </a:pPr>
            <a:r>
              <a:rPr lang="en-US"/>
              <a:t>Excel Attendance </a:t>
            </a:r>
            <a:endParaRPr/>
          </a:p>
          <a:p>
            <a:pPr indent="-107950" lvl="0" marL="230188" rtl="0" algn="l">
              <a:lnSpc>
                <a:spcPct val="90000"/>
              </a:lnSpc>
              <a:spcBef>
                <a:spcPts val="300"/>
              </a:spcBef>
              <a:spcAft>
                <a:spcPts val="0"/>
              </a:spcAft>
              <a:buClr>
                <a:schemeClr val="dk1"/>
              </a:buClr>
              <a:buSzPts val="1800"/>
              <a:buFont typeface="Calibri"/>
              <a:buNone/>
            </a:pPr>
            <a:r>
              <a:t/>
            </a:r>
            <a:endParaRPr/>
          </a:p>
          <a:p>
            <a:pPr indent="-107950" lvl="0" marL="230188" rtl="0" algn="l">
              <a:lnSpc>
                <a:spcPct val="90000"/>
              </a:lnSpc>
              <a:spcBef>
                <a:spcPts val="300"/>
              </a:spcBef>
              <a:spcAft>
                <a:spcPts val="0"/>
              </a:spcAft>
              <a:buClr>
                <a:schemeClr val="dk1"/>
              </a:buClr>
              <a:buSzPts val="1800"/>
              <a:buFont typeface="Calibri"/>
              <a:buNone/>
            </a:pPr>
            <a:r>
              <a:t/>
            </a:r>
            <a:endParaRPr/>
          </a:p>
          <a:p>
            <a:pPr indent="-107950" lvl="0" marL="230188" rtl="0" algn="l">
              <a:lnSpc>
                <a:spcPct val="90000"/>
              </a:lnSpc>
              <a:spcBef>
                <a:spcPts val="300"/>
              </a:spcBef>
              <a:spcAft>
                <a:spcPts val="0"/>
              </a:spcAft>
              <a:buClr>
                <a:schemeClr val="dk1"/>
              </a:buClr>
              <a:buSzPts val="1800"/>
              <a:buFont typeface="Calibri"/>
              <a:buNone/>
            </a:pPr>
            <a:r>
              <a:t/>
            </a:r>
            <a:endParaRPr/>
          </a:p>
        </p:txBody>
      </p:sp>
      <p:pic>
        <p:nvPicPr>
          <p:cNvPr descr="Programmer female outline" id="317" name="Google Shape;317;p11"/>
          <p:cNvPicPr preferRelativeResize="0"/>
          <p:nvPr/>
        </p:nvPicPr>
        <p:blipFill rotWithShape="1">
          <a:blip r:embed="rId3">
            <a:alphaModFix/>
          </a:blip>
          <a:srcRect b="0" l="0" r="0" t="0"/>
          <a:stretch/>
        </p:blipFill>
        <p:spPr>
          <a:xfrm>
            <a:off x="3369448" y="2423491"/>
            <a:ext cx="914400" cy="914400"/>
          </a:xfrm>
          <a:prstGeom prst="rect">
            <a:avLst/>
          </a:prstGeom>
          <a:noFill/>
          <a:ln>
            <a:noFill/>
          </a:ln>
        </p:spPr>
      </p:pic>
      <p:pic>
        <p:nvPicPr>
          <p:cNvPr descr="Programmer female outline" id="318" name="Google Shape;318;p11"/>
          <p:cNvPicPr preferRelativeResize="0"/>
          <p:nvPr/>
        </p:nvPicPr>
        <p:blipFill rotWithShape="1">
          <a:blip r:embed="rId3">
            <a:alphaModFix/>
          </a:blip>
          <a:srcRect b="0" l="0" r="0" t="0"/>
          <a:stretch/>
        </p:blipFill>
        <p:spPr>
          <a:xfrm>
            <a:off x="3355521" y="3424539"/>
            <a:ext cx="914400" cy="914400"/>
          </a:xfrm>
          <a:prstGeom prst="rect">
            <a:avLst/>
          </a:prstGeom>
          <a:noFill/>
          <a:ln>
            <a:noFill/>
          </a:ln>
        </p:spPr>
      </p:pic>
      <p:pic>
        <p:nvPicPr>
          <p:cNvPr descr="Programmer female outline" id="319" name="Google Shape;319;p11"/>
          <p:cNvPicPr preferRelativeResize="0"/>
          <p:nvPr/>
        </p:nvPicPr>
        <p:blipFill rotWithShape="1">
          <a:blip r:embed="rId3">
            <a:alphaModFix/>
          </a:blip>
          <a:srcRect b="0" l="0" r="0" t="0"/>
          <a:stretch/>
        </p:blipFill>
        <p:spPr>
          <a:xfrm>
            <a:off x="2809634" y="2906769"/>
            <a:ext cx="914400" cy="914400"/>
          </a:xfrm>
          <a:prstGeom prst="rect">
            <a:avLst/>
          </a:prstGeom>
          <a:noFill/>
          <a:ln>
            <a:noFill/>
          </a:ln>
        </p:spPr>
      </p:pic>
      <p:pic>
        <p:nvPicPr>
          <p:cNvPr descr="Programmer female outline" id="320" name="Google Shape;320;p11"/>
          <p:cNvPicPr preferRelativeResize="0"/>
          <p:nvPr/>
        </p:nvPicPr>
        <p:blipFill rotWithShape="1">
          <a:blip r:embed="rId3">
            <a:alphaModFix/>
          </a:blip>
          <a:srcRect b="0" l="0" r="0" t="0"/>
          <a:stretch/>
        </p:blipFill>
        <p:spPr>
          <a:xfrm>
            <a:off x="2204357" y="3363969"/>
            <a:ext cx="914400" cy="914400"/>
          </a:xfrm>
          <a:prstGeom prst="rect">
            <a:avLst/>
          </a:prstGeom>
          <a:noFill/>
          <a:ln>
            <a:noFill/>
          </a:ln>
        </p:spPr>
      </p:pic>
      <p:pic>
        <p:nvPicPr>
          <p:cNvPr descr="Programmer female outline" id="321" name="Google Shape;321;p11"/>
          <p:cNvPicPr preferRelativeResize="0"/>
          <p:nvPr/>
        </p:nvPicPr>
        <p:blipFill rotWithShape="1">
          <a:blip r:embed="rId3">
            <a:alphaModFix/>
          </a:blip>
          <a:srcRect b="0" l="0" r="0" t="0"/>
          <a:stretch/>
        </p:blipFill>
        <p:spPr>
          <a:xfrm>
            <a:off x="2218124" y="2442123"/>
            <a:ext cx="914400" cy="914400"/>
          </a:xfrm>
          <a:prstGeom prst="rect">
            <a:avLst/>
          </a:prstGeom>
          <a:noFill/>
          <a:ln>
            <a:noFill/>
          </a:ln>
        </p:spPr>
      </p:pic>
      <p:pic>
        <p:nvPicPr>
          <p:cNvPr descr="Programmer female outline" id="322" name="Google Shape;322;p11"/>
          <p:cNvPicPr preferRelativeResize="0"/>
          <p:nvPr/>
        </p:nvPicPr>
        <p:blipFill rotWithShape="1">
          <a:blip r:embed="rId3">
            <a:alphaModFix/>
          </a:blip>
          <a:srcRect b="0" l="0" r="0" t="0"/>
          <a:stretch/>
        </p:blipFill>
        <p:spPr>
          <a:xfrm>
            <a:off x="1676400" y="2899323"/>
            <a:ext cx="914400" cy="914400"/>
          </a:xfrm>
          <a:prstGeom prst="rect">
            <a:avLst/>
          </a:prstGeom>
          <a:noFill/>
          <a:ln>
            <a:noFill/>
          </a:ln>
        </p:spPr>
      </p:pic>
      <p:pic>
        <p:nvPicPr>
          <p:cNvPr descr="Programmer female outline" id="323" name="Google Shape;323;p11"/>
          <p:cNvPicPr preferRelativeResize="0"/>
          <p:nvPr/>
        </p:nvPicPr>
        <p:blipFill rotWithShape="1">
          <a:blip r:embed="rId3">
            <a:alphaModFix/>
          </a:blip>
          <a:srcRect b="0" l="0" r="0" t="0"/>
          <a:stretch/>
        </p:blipFill>
        <p:spPr>
          <a:xfrm>
            <a:off x="1066800" y="3357685"/>
            <a:ext cx="914400" cy="914400"/>
          </a:xfrm>
          <a:prstGeom prst="rect">
            <a:avLst/>
          </a:prstGeom>
          <a:noFill/>
          <a:ln>
            <a:noFill/>
          </a:ln>
        </p:spPr>
      </p:pic>
      <p:pic>
        <p:nvPicPr>
          <p:cNvPr descr="Programmer female outline" id="324" name="Google Shape;324;p11"/>
          <p:cNvPicPr preferRelativeResize="0"/>
          <p:nvPr/>
        </p:nvPicPr>
        <p:blipFill rotWithShape="1">
          <a:blip r:embed="rId3">
            <a:alphaModFix/>
          </a:blip>
          <a:srcRect b="0" l="0" r="0" t="0"/>
          <a:stretch/>
        </p:blipFill>
        <p:spPr>
          <a:xfrm>
            <a:off x="457200" y="2797712"/>
            <a:ext cx="914400" cy="914400"/>
          </a:xfrm>
          <a:prstGeom prst="rect">
            <a:avLst/>
          </a:prstGeom>
          <a:noFill/>
          <a:ln>
            <a:noFill/>
          </a:ln>
        </p:spPr>
      </p:pic>
      <p:pic>
        <p:nvPicPr>
          <p:cNvPr descr="Programmer female outline" id="325" name="Google Shape;325;p11"/>
          <p:cNvPicPr preferRelativeResize="0"/>
          <p:nvPr/>
        </p:nvPicPr>
        <p:blipFill rotWithShape="1">
          <a:blip r:embed="rId3">
            <a:alphaModFix/>
          </a:blip>
          <a:srcRect b="0" l="0" r="0" t="0"/>
          <a:stretch/>
        </p:blipFill>
        <p:spPr>
          <a:xfrm>
            <a:off x="1066800" y="2442123"/>
            <a:ext cx="914400" cy="914400"/>
          </a:xfrm>
          <a:prstGeom prst="rect">
            <a:avLst/>
          </a:prstGeom>
          <a:noFill/>
          <a:ln>
            <a:noFill/>
          </a:ln>
        </p:spPr>
      </p:pic>
      <p:pic>
        <p:nvPicPr>
          <p:cNvPr descr="Arrow: Slight curve with solid fill" id="326" name="Google Shape;326;p11"/>
          <p:cNvPicPr preferRelativeResize="0"/>
          <p:nvPr/>
        </p:nvPicPr>
        <p:blipFill rotWithShape="1">
          <a:blip r:embed="rId4">
            <a:alphaModFix/>
          </a:blip>
          <a:srcRect b="0" l="0" r="0" t="0"/>
          <a:stretch/>
        </p:blipFill>
        <p:spPr>
          <a:xfrm>
            <a:off x="4318507" y="2967339"/>
            <a:ext cx="914400" cy="914400"/>
          </a:xfrm>
          <a:prstGeom prst="rect">
            <a:avLst/>
          </a:prstGeom>
          <a:noFill/>
          <a:ln>
            <a:noFill/>
          </a:ln>
        </p:spPr>
      </p:pic>
      <p:pic>
        <p:nvPicPr>
          <p:cNvPr descr="Table with solid fill" id="327" name="Google Shape;327;p11"/>
          <p:cNvPicPr preferRelativeResize="0"/>
          <p:nvPr/>
        </p:nvPicPr>
        <p:blipFill rotWithShape="1">
          <a:blip r:embed="rId5">
            <a:alphaModFix/>
          </a:blip>
          <a:srcRect b="0" l="0" r="0" t="0"/>
          <a:stretch/>
        </p:blipFill>
        <p:spPr>
          <a:xfrm>
            <a:off x="5410200" y="2052939"/>
            <a:ext cx="914400" cy="914400"/>
          </a:xfrm>
          <a:prstGeom prst="rect">
            <a:avLst/>
          </a:prstGeom>
          <a:noFill/>
          <a:ln>
            <a:noFill/>
          </a:ln>
        </p:spPr>
      </p:pic>
      <p:pic>
        <p:nvPicPr>
          <p:cNvPr descr="Table with solid fill" id="328" name="Google Shape;328;p11"/>
          <p:cNvPicPr preferRelativeResize="0"/>
          <p:nvPr/>
        </p:nvPicPr>
        <p:blipFill rotWithShape="1">
          <a:blip r:embed="rId5">
            <a:alphaModFix/>
          </a:blip>
          <a:srcRect b="0" l="0" r="0" t="0"/>
          <a:stretch/>
        </p:blipFill>
        <p:spPr>
          <a:xfrm>
            <a:off x="5410200" y="2764117"/>
            <a:ext cx="914400" cy="914400"/>
          </a:xfrm>
          <a:prstGeom prst="rect">
            <a:avLst/>
          </a:prstGeom>
          <a:noFill/>
          <a:ln>
            <a:noFill/>
          </a:ln>
        </p:spPr>
      </p:pic>
      <p:pic>
        <p:nvPicPr>
          <p:cNvPr descr="Table with solid fill" id="329" name="Google Shape;329;p11"/>
          <p:cNvPicPr preferRelativeResize="0"/>
          <p:nvPr/>
        </p:nvPicPr>
        <p:blipFill rotWithShape="1">
          <a:blip r:embed="rId5">
            <a:alphaModFix/>
          </a:blip>
          <a:srcRect b="0" l="0" r="0" t="0"/>
          <a:stretch/>
        </p:blipFill>
        <p:spPr>
          <a:xfrm>
            <a:off x="5425649" y="3431401"/>
            <a:ext cx="914400" cy="914400"/>
          </a:xfrm>
          <a:prstGeom prst="rect">
            <a:avLst/>
          </a:prstGeom>
          <a:noFill/>
          <a:ln>
            <a:noFill/>
          </a:ln>
        </p:spPr>
      </p:pic>
      <p:pic>
        <p:nvPicPr>
          <p:cNvPr descr="Question Mark with solid fill" id="330" name="Google Shape;330;p11"/>
          <p:cNvPicPr preferRelativeResize="0"/>
          <p:nvPr/>
        </p:nvPicPr>
        <p:blipFill rotWithShape="1">
          <a:blip r:embed="rId6">
            <a:alphaModFix/>
          </a:blip>
          <a:srcRect b="0" l="0" r="0" t="0"/>
          <a:stretch/>
        </p:blipFill>
        <p:spPr>
          <a:xfrm>
            <a:off x="6319499" y="2332596"/>
            <a:ext cx="914400" cy="914400"/>
          </a:xfrm>
          <a:prstGeom prst="rect">
            <a:avLst/>
          </a:prstGeom>
          <a:noFill/>
          <a:ln>
            <a:noFill/>
          </a:ln>
        </p:spPr>
      </p:pic>
      <p:pic>
        <p:nvPicPr>
          <p:cNvPr id="331" name="Google Shape;331;p11"/>
          <p:cNvPicPr preferRelativeResize="0"/>
          <p:nvPr/>
        </p:nvPicPr>
        <p:blipFill rotWithShape="1">
          <a:blip r:embed="rId7">
            <a:alphaModFix/>
          </a:blip>
          <a:srcRect b="0" l="0" r="0" t="0"/>
          <a:stretch/>
        </p:blipFill>
        <p:spPr>
          <a:xfrm>
            <a:off x="7231337" y="2622037"/>
            <a:ext cx="1810830" cy="1018592"/>
          </a:xfrm>
          <a:prstGeom prst="rect">
            <a:avLst/>
          </a:prstGeom>
          <a:noFill/>
          <a:ln>
            <a:noFill/>
          </a:ln>
        </p:spPr>
      </p:pic>
      <p:pic>
        <p:nvPicPr>
          <p:cNvPr descr="Arrow: Slight curve with solid fill" id="332" name="Google Shape;332;p11"/>
          <p:cNvPicPr preferRelativeResize="0"/>
          <p:nvPr/>
        </p:nvPicPr>
        <p:blipFill rotWithShape="1">
          <a:blip r:embed="rId4">
            <a:alphaModFix/>
          </a:blip>
          <a:srcRect b="0" l="0" r="0" t="0"/>
          <a:stretch/>
        </p:blipFill>
        <p:spPr>
          <a:xfrm>
            <a:off x="6324600" y="2947854"/>
            <a:ext cx="914400" cy="9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2"/>
          <p:cNvSpPr txBox="1"/>
          <p:nvPr>
            <p:ph idx="2" type="body"/>
          </p:nvPr>
        </p:nvSpPr>
        <p:spPr>
          <a:xfrm>
            <a:off x="914400" y="333958"/>
            <a:ext cx="7769772" cy="101859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3600"/>
              <a:buFont typeface="Arial"/>
              <a:buNone/>
            </a:pPr>
            <a:r>
              <a:rPr lang="en-US"/>
              <a:t>Unique Identifier </a:t>
            </a:r>
            <a:endParaRPr/>
          </a:p>
        </p:txBody>
      </p:sp>
      <p:sp>
        <p:nvSpPr>
          <p:cNvPr id="339" name="Google Shape;339;p12"/>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en-US"/>
              <a:t>‹#›</a:t>
            </a:fld>
            <a:endParaRPr/>
          </a:p>
        </p:txBody>
      </p:sp>
      <p:sp>
        <p:nvSpPr>
          <p:cNvPr id="340" name="Google Shape;340;p12"/>
          <p:cNvSpPr txBox="1"/>
          <p:nvPr>
            <p:ph idx="11" type="ftr"/>
          </p:nvPr>
        </p:nvSpPr>
        <p:spPr>
          <a:xfrm>
            <a:off x="3200400" y="4667148"/>
            <a:ext cx="5486400" cy="273844"/>
          </a:xfrm>
          <a:prstGeom prst="rect">
            <a:avLst/>
          </a:prstGeom>
          <a:noFill/>
          <a:ln>
            <a:noFill/>
          </a:ln>
        </p:spPr>
        <p:txBody>
          <a:bodyPr anchorCtr="0" anchor="ctr" bIns="0" lIns="0" spcFirstLastPara="1" rIns="0" wrap="square" tIns="0">
            <a:normAutofit/>
          </a:bodyPr>
          <a:lstStyle/>
          <a:p>
            <a:pPr indent="0" lvl="0" marL="0" rtl="0" algn="r">
              <a:spcBef>
                <a:spcPts val="0"/>
              </a:spcBef>
              <a:spcAft>
                <a:spcPts val="0"/>
              </a:spcAft>
              <a:buNone/>
            </a:pPr>
            <a:r>
              <a:rPr lang="en-US"/>
              <a:t>Stony Brook Trauma Center</a:t>
            </a:r>
            <a:endParaRPr/>
          </a:p>
          <a:p>
            <a:pPr indent="0" lvl="0" marL="0" rtl="0" algn="r">
              <a:spcBef>
                <a:spcPts val="600"/>
              </a:spcBef>
              <a:spcAft>
                <a:spcPts val="0"/>
              </a:spcAft>
              <a:buNone/>
            </a:pPr>
            <a:r>
              <a:t/>
            </a:r>
            <a:endParaRPr/>
          </a:p>
        </p:txBody>
      </p:sp>
      <p:pic>
        <p:nvPicPr>
          <p:cNvPr id="341" name="Google Shape;341;p12"/>
          <p:cNvPicPr preferRelativeResize="0"/>
          <p:nvPr/>
        </p:nvPicPr>
        <p:blipFill rotWithShape="1">
          <a:blip r:embed="rId3">
            <a:alphaModFix/>
          </a:blip>
          <a:srcRect b="0" l="0" r="0" t="0"/>
          <a:stretch/>
        </p:blipFill>
        <p:spPr>
          <a:xfrm>
            <a:off x="349340" y="1929062"/>
            <a:ext cx="3420709" cy="1671638"/>
          </a:xfrm>
          <a:prstGeom prst="rect">
            <a:avLst/>
          </a:prstGeom>
          <a:noFill/>
          <a:ln>
            <a:noFill/>
          </a:ln>
        </p:spPr>
      </p:pic>
      <p:sp>
        <p:nvSpPr>
          <p:cNvPr id="342" name="Google Shape;342;p12"/>
          <p:cNvSpPr txBox="1"/>
          <p:nvPr/>
        </p:nvSpPr>
        <p:spPr>
          <a:xfrm>
            <a:off x="681654" y="1528286"/>
            <a:ext cx="3124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REGISTRATION/ATTENDANCE </a:t>
            </a:r>
            <a:endParaRPr/>
          </a:p>
        </p:txBody>
      </p:sp>
      <p:pic>
        <p:nvPicPr>
          <p:cNvPr descr="Arrow: Slight curve with solid fill" id="343" name="Google Shape;343;p12"/>
          <p:cNvPicPr preferRelativeResize="0"/>
          <p:nvPr/>
        </p:nvPicPr>
        <p:blipFill rotWithShape="1">
          <a:blip r:embed="rId4">
            <a:alphaModFix/>
          </a:blip>
          <a:srcRect b="0" l="0" r="0" t="0"/>
          <a:stretch/>
        </p:blipFill>
        <p:spPr>
          <a:xfrm>
            <a:off x="4114800" y="2114550"/>
            <a:ext cx="914400" cy="914400"/>
          </a:xfrm>
          <a:prstGeom prst="rect">
            <a:avLst/>
          </a:prstGeom>
          <a:noFill/>
          <a:ln>
            <a:noFill/>
          </a:ln>
        </p:spPr>
      </p:pic>
      <p:pic>
        <p:nvPicPr>
          <p:cNvPr id="344" name="Google Shape;344;p12"/>
          <p:cNvPicPr preferRelativeResize="0"/>
          <p:nvPr/>
        </p:nvPicPr>
        <p:blipFill rotWithShape="1">
          <a:blip r:embed="rId5">
            <a:alphaModFix/>
          </a:blip>
          <a:srcRect b="0" l="0" r="0" t="0"/>
          <a:stretch/>
        </p:blipFill>
        <p:spPr>
          <a:xfrm>
            <a:off x="5300147" y="1929062"/>
            <a:ext cx="3590924" cy="1795462"/>
          </a:xfrm>
          <a:prstGeom prst="rect">
            <a:avLst/>
          </a:prstGeom>
          <a:noFill/>
          <a:ln>
            <a:noFill/>
          </a:ln>
        </p:spPr>
      </p:pic>
      <p:sp>
        <p:nvSpPr>
          <p:cNvPr id="345" name="Google Shape;345;p12"/>
          <p:cNvSpPr txBox="1"/>
          <p:nvPr/>
        </p:nvSpPr>
        <p:spPr>
          <a:xfrm>
            <a:off x="5638800" y="1528286"/>
            <a:ext cx="3124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QUALTRICS SURVEYS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3"/>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sz="1000"/>
          </a:p>
        </p:txBody>
      </p:sp>
      <p:sp>
        <p:nvSpPr>
          <p:cNvPr id="351" name="Google Shape;351;p13"/>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352" name="Google Shape;352;p13"/>
          <p:cNvSpPr txBox="1"/>
          <p:nvPr>
            <p:ph idx="1" type="body"/>
          </p:nvPr>
        </p:nvSpPr>
        <p:spPr>
          <a:xfrm>
            <a:off x="6629400" y="4095750"/>
            <a:ext cx="2057400" cy="328264"/>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3F3F3F"/>
              </a:buClr>
              <a:buSzPts val="1000"/>
              <a:buFont typeface="Arial"/>
              <a:buNone/>
            </a:pPr>
            <a:r>
              <a:t/>
            </a:r>
            <a:endParaRPr/>
          </a:p>
        </p:txBody>
      </p:sp>
      <p:sp>
        <p:nvSpPr>
          <p:cNvPr id="353" name="Google Shape;353;p13"/>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Arial"/>
              <a:buNone/>
            </a:pPr>
            <a:r>
              <a:t/>
            </a:r>
            <a:endParaRPr/>
          </a:p>
        </p:txBody>
      </p:sp>
      <p:sp>
        <p:nvSpPr>
          <p:cNvPr id="354" name="Google Shape;354;p13"/>
          <p:cNvSpPr txBox="1"/>
          <p:nvPr>
            <p:ph idx="3" type="body"/>
          </p:nvPr>
        </p:nvSpPr>
        <p:spPr>
          <a:xfrm>
            <a:off x="7087147" y="1424568"/>
            <a:ext cx="1597025" cy="134352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71E23"/>
              </a:buClr>
              <a:buSzPts val="900"/>
              <a:buFont typeface="Arial"/>
              <a:buNone/>
            </a:pPr>
            <a:r>
              <a:t/>
            </a:r>
            <a:endParaRPr/>
          </a:p>
        </p:txBody>
      </p:sp>
      <p:sp>
        <p:nvSpPr>
          <p:cNvPr id="355" name="Google Shape;355;p13"/>
          <p:cNvSpPr txBox="1"/>
          <p:nvPr>
            <p:ph idx="4" type="body"/>
          </p:nvPr>
        </p:nvSpPr>
        <p:spPr>
          <a:xfrm>
            <a:off x="7087147" y="2861702"/>
            <a:ext cx="1597025" cy="15581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71E23"/>
              </a:buClr>
              <a:buSzPts val="900"/>
              <a:buFont typeface="Arial"/>
              <a:buNone/>
            </a:pPr>
            <a:r>
              <a:t/>
            </a:r>
            <a:endParaRPr/>
          </a:p>
        </p:txBody>
      </p:sp>
      <p:sp>
        <p:nvSpPr>
          <p:cNvPr id="356" name="Google Shape;356;p13"/>
          <p:cNvSpPr txBox="1"/>
          <p:nvPr>
            <p:ph idx="5" type="body"/>
          </p:nvPr>
        </p:nvSpPr>
        <p:spPr>
          <a:xfrm>
            <a:off x="9448800" y="1868798"/>
            <a:ext cx="2359025" cy="17384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71E23"/>
              </a:buClr>
              <a:buSzPts val="900"/>
              <a:buFont typeface="Arial"/>
              <a:buNone/>
            </a:pPr>
            <a:r>
              <a:t/>
            </a:r>
            <a:endParaRPr/>
          </a:p>
        </p:txBody>
      </p:sp>
      <p:sp>
        <p:nvSpPr>
          <p:cNvPr id="357" name="Google Shape;357;p13"/>
          <p:cNvSpPr txBox="1"/>
          <p:nvPr>
            <p:ph idx="6" type="body"/>
          </p:nvPr>
        </p:nvSpPr>
        <p:spPr>
          <a:xfrm>
            <a:off x="914400" y="1428750"/>
            <a:ext cx="5867400" cy="2895600"/>
          </a:xfrm>
          <a:prstGeom prst="rect">
            <a:avLst/>
          </a:prstGeom>
          <a:noFill/>
          <a:ln>
            <a:noFill/>
          </a:ln>
        </p:spPr>
        <p:txBody>
          <a:bodyPr anchorCtr="0" anchor="t" bIns="0" lIns="0" spcFirstLastPara="1" rIns="0" wrap="square" tIns="0">
            <a:noAutofit/>
          </a:bodyPr>
          <a:lstStyle/>
          <a:p>
            <a:pPr indent="-174625" lvl="0" marL="174625" rtl="0" algn="l">
              <a:lnSpc>
                <a:spcPct val="90000"/>
              </a:lnSpc>
              <a:spcBef>
                <a:spcPts val="0"/>
              </a:spcBef>
              <a:spcAft>
                <a:spcPts val="0"/>
              </a:spcAft>
              <a:buClr>
                <a:schemeClr val="dk1"/>
              </a:buClr>
              <a:buSzPts val="1800"/>
              <a:buFont typeface="Arial"/>
              <a:buChar char="•"/>
            </a:pPr>
            <a:r>
              <a:rPr lang="en-US"/>
              <a:t>Dunya-do you want to add some results here from Spring 2022 with unique IDs? </a:t>
            </a:r>
            <a:endParaRPr/>
          </a:p>
        </p:txBody>
      </p:sp>
      <p:sp>
        <p:nvSpPr>
          <p:cNvPr id="358" name="Google Shape;358;p13"/>
          <p:cNvSpPr txBox="1"/>
          <p:nvPr>
            <p:ph idx="7" type="body"/>
          </p:nvPr>
        </p:nvSpPr>
        <p:spPr>
          <a:xfrm>
            <a:off x="7087147" y="4842"/>
            <a:ext cx="1597025" cy="134352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71E23"/>
              </a:buClr>
              <a:buSzPts val="900"/>
              <a:buFont typeface="Arial"/>
              <a:buNone/>
            </a:pPr>
            <a:r>
              <a:t/>
            </a:r>
            <a:endParaRPr/>
          </a:p>
        </p:txBody>
      </p:sp>
      <p:sp>
        <p:nvSpPr>
          <p:cNvPr id="359" name="Google Shape;359;p13"/>
          <p:cNvSpPr txBox="1"/>
          <p:nvPr>
            <p:ph idx="8" type="body"/>
          </p:nvPr>
        </p:nvSpPr>
        <p:spPr>
          <a:xfrm>
            <a:off x="912541" y="4095750"/>
            <a:ext cx="2057400" cy="328264"/>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3F3F3F"/>
              </a:buClr>
              <a:buSzPts val="10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4"/>
          <p:cNvSpPr txBox="1"/>
          <p:nvPr>
            <p:ph idx="1" type="body"/>
          </p:nvPr>
        </p:nvSpPr>
        <p:spPr>
          <a:xfrm>
            <a:off x="1219200" y="1135380"/>
            <a:ext cx="6858000" cy="372237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4400"/>
              <a:buFont typeface="Arial"/>
              <a:buNone/>
            </a:pPr>
            <a:r>
              <a:rPr lang="en-US"/>
              <a:t>(Very) Prelim Results</a:t>
            </a:r>
            <a:endParaRPr/>
          </a:p>
          <a:p>
            <a:pPr indent="0" lvl="0" marL="0" rtl="0" algn="l">
              <a:lnSpc>
                <a:spcPct val="100000"/>
              </a:lnSpc>
              <a:spcBef>
                <a:spcPts val="0"/>
              </a:spcBef>
              <a:spcAft>
                <a:spcPts val="0"/>
              </a:spcAft>
              <a:buClr>
                <a:schemeClr val="lt1"/>
              </a:buClr>
              <a:buSzPts val="44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15"/>
          <p:cNvPicPr preferRelativeResize="0"/>
          <p:nvPr>
            <p:ph idx="2" type="body"/>
          </p:nvPr>
        </p:nvPicPr>
        <p:blipFill rotWithShape="1">
          <a:blip r:embed="rId3">
            <a:alphaModFix/>
          </a:blip>
          <a:srcRect b="0" l="5960" r="15845" t="0"/>
          <a:stretch/>
        </p:blipFill>
        <p:spPr>
          <a:xfrm>
            <a:off x="3662269" y="7"/>
            <a:ext cx="5481731" cy="2523737"/>
          </a:xfrm>
          <a:prstGeom prst="rect">
            <a:avLst/>
          </a:prstGeom>
          <a:noFill/>
          <a:ln>
            <a:noFill/>
          </a:ln>
        </p:spPr>
      </p:pic>
      <p:pic>
        <p:nvPicPr>
          <p:cNvPr id="371" name="Google Shape;371;p15"/>
          <p:cNvPicPr preferRelativeResize="0"/>
          <p:nvPr/>
        </p:nvPicPr>
        <p:blipFill rotWithShape="1">
          <a:blip r:embed="rId4">
            <a:alphaModFix/>
          </a:blip>
          <a:srcRect b="0" l="0" r="9859" t="0"/>
          <a:stretch/>
        </p:blipFill>
        <p:spPr>
          <a:xfrm>
            <a:off x="3662269" y="2619756"/>
            <a:ext cx="5481731" cy="2523744"/>
          </a:xfrm>
          <a:custGeom>
            <a:rect b="b" l="l" r="r" t="t"/>
            <a:pathLst>
              <a:path extrusionOk="0" h="3364992" w="7308975">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ln>
            <a:noFill/>
          </a:ln>
        </p:spPr>
      </p:pic>
      <p:sp>
        <p:nvSpPr>
          <p:cNvPr id="372" name="Google Shape;372;p15"/>
          <p:cNvSpPr txBox="1"/>
          <p:nvPr>
            <p:ph type="title"/>
          </p:nvPr>
        </p:nvSpPr>
        <p:spPr>
          <a:xfrm>
            <a:off x="336042" y="644652"/>
            <a:ext cx="3624602" cy="932688"/>
          </a:xfrm>
          <a:prstGeom prst="rect">
            <a:avLst/>
          </a:prstGeom>
          <a:noFill/>
          <a:ln>
            <a:noFill/>
          </a:ln>
        </p:spPr>
        <p:txBody>
          <a:bodyPr anchorCtr="0" anchor="ctr" bIns="34275" lIns="68575" spcFirstLastPara="1" rIns="68575" wrap="square" tIns="34275">
            <a:normAutofit/>
          </a:bodyPr>
          <a:lstStyle/>
          <a:p>
            <a:pPr indent="0" lvl="0" marL="0" rtl="0" algn="l">
              <a:lnSpc>
                <a:spcPct val="141176"/>
              </a:lnSpc>
              <a:spcBef>
                <a:spcPts val="0"/>
              </a:spcBef>
              <a:spcAft>
                <a:spcPts val="0"/>
              </a:spcAft>
              <a:buClr>
                <a:schemeClr val="dk1"/>
              </a:buClr>
              <a:buSzPts val="2550"/>
              <a:buFont typeface="Calibri"/>
              <a:buNone/>
            </a:pPr>
            <a:r>
              <a:rPr lang="en-US" sz="2550">
                <a:solidFill>
                  <a:schemeClr val="dk1"/>
                </a:solidFill>
                <a:latin typeface="Calibri"/>
                <a:ea typeface="Calibri"/>
                <a:cs typeface="Calibri"/>
                <a:sym typeface="Calibri"/>
              </a:rPr>
              <a:t>Virtual Tai Chi Reach </a:t>
            </a:r>
            <a:endParaRPr/>
          </a:p>
        </p:txBody>
      </p:sp>
      <p:sp>
        <p:nvSpPr>
          <p:cNvPr id="373" name="Google Shape;373;p15"/>
          <p:cNvSpPr txBox="1"/>
          <p:nvPr>
            <p:ph idx="1" type="body"/>
          </p:nvPr>
        </p:nvSpPr>
        <p:spPr>
          <a:xfrm>
            <a:off x="336043" y="1884459"/>
            <a:ext cx="3624602" cy="2748263"/>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rgbClr val="C00000"/>
              </a:buClr>
              <a:buSzPts val="1500"/>
              <a:buFont typeface="Arial"/>
              <a:buNone/>
            </a:pPr>
            <a:r>
              <a:rPr lang="en-US" sz="1500"/>
              <a:t>Word of Mouth!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6"/>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en-US"/>
              <a:t>‹#›</a:t>
            </a:fld>
            <a:endParaRPr/>
          </a:p>
        </p:txBody>
      </p:sp>
      <p:sp>
        <p:nvSpPr>
          <p:cNvPr id="380" name="Google Shape;380;p16"/>
          <p:cNvSpPr txBox="1"/>
          <p:nvPr>
            <p:ph idx="11" type="ftr"/>
          </p:nvPr>
        </p:nvSpPr>
        <p:spPr>
          <a:xfrm>
            <a:off x="3200400" y="4667148"/>
            <a:ext cx="5486400" cy="273844"/>
          </a:xfrm>
          <a:prstGeom prst="rect">
            <a:avLst/>
          </a:prstGeom>
          <a:noFill/>
          <a:ln>
            <a:noFill/>
          </a:ln>
        </p:spPr>
        <p:txBody>
          <a:bodyPr anchorCtr="0" anchor="ctr" bIns="0" lIns="0" spcFirstLastPara="1" rIns="0" wrap="square" tIns="0">
            <a:normAutofit/>
          </a:bodyPr>
          <a:lstStyle/>
          <a:p>
            <a:pPr indent="0" lvl="0" marL="0" rtl="0" algn="r">
              <a:spcBef>
                <a:spcPts val="0"/>
              </a:spcBef>
              <a:spcAft>
                <a:spcPts val="0"/>
              </a:spcAft>
              <a:buNone/>
            </a:pPr>
            <a:r>
              <a:rPr lang="en-US"/>
              <a:t>Stony Brook Trauma Center</a:t>
            </a:r>
            <a:endParaRPr/>
          </a:p>
          <a:p>
            <a:pPr indent="0" lvl="0" marL="0" rtl="0" algn="r">
              <a:spcBef>
                <a:spcPts val="600"/>
              </a:spcBef>
              <a:spcAft>
                <a:spcPts val="0"/>
              </a:spcAft>
              <a:buNone/>
            </a:pPr>
            <a:r>
              <a:t/>
            </a:r>
            <a:endParaRPr/>
          </a:p>
        </p:txBody>
      </p:sp>
      <p:sp>
        <p:nvSpPr>
          <p:cNvPr id="381" name="Google Shape;381;p16"/>
          <p:cNvSpPr txBox="1"/>
          <p:nvPr>
            <p:ph idx="2" type="body"/>
          </p:nvPr>
        </p:nvSpPr>
        <p:spPr>
          <a:xfrm>
            <a:off x="914400" y="333958"/>
            <a:ext cx="7769772" cy="101859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3600"/>
              <a:buFont typeface="Arial"/>
              <a:buNone/>
            </a:pPr>
            <a:r>
              <a:rPr lang="en-US"/>
              <a:t>Research/Evaluation</a:t>
            </a:r>
            <a:endParaRPr/>
          </a:p>
        </p:txBody>
      </p:sp>
      <p:pic>
        <p:nvPicPr>
          <p:cNvPr descr="Document with solid fill" id="382" name="Google Shape;382;p16"/>
          <p:cNvPicPr preferRelativeResize="0"/>
          <p:nvPr>
            <p:ph idx="3" type="body"/>
          </p:nvPr>
        </p:nvPicPr>
        <p:blipFill rotWithShape="1">
          <a:blip r:embed="rId3">
            <a:alphaModFix/>
          </a:blip>
          <a:srcRect b="0" l="0" r="0" t="0"/>
          <a:stretch/>
        </p:blipFill>
        <p:spPr>
          <a:xfrm>
            <a:off x="7247211" y="-8850"/>
            <a:ext cx="1276350" cy="1276350"/>
          </a:xfrm>
          <a:prstGeom prst="rect">
            <a:avLst/>
          </a:prstGeom>
          <a:noFill/>
          <a:ln>
            <a:noFill/>
          </a:ln>
        </p:spPr>
      </p:pic>
      <p:pic>
        <p:nvPicPr>
          <p:cNvPr descr="Presentation with pie chart with solid fill" id="383" name="Google Shape;383;p16"/>
          <p:cNvPicPr preferRelativeResize="0"/>
          <p:nvPr>
            <p:ph idx="4" type="body"/>
          </p:nvPr>
        </p:nvPicPr>
        <p:blipFill rotWithShape="1">
          <a:blip r:embed="rId4">
            <a:alphaModFix/>
          </a:blip>
          <a:srcRect b="0" l="0" r="0" t="0"/>
          <a:stretch/>
        </p:blipFill>
        <p:spPr>
          <a:xfrm>
            <a:off x="7247211" y="1330350"/>
            <a:ext cx="1276350" cy="1276350"/>
          </a:xfrm>
          <a:prstGeom prst="rect">
            <a:avLst/>
          </a:prstGeom>
          <a:noFill/>
          <a:ln>
            <a:noFill/>
          </a:ln>
        </p:spPr>
      </p:pic>
      <p:pic>
        <p:nvPicPr>
          <p:cNvPr descr="Bar chart with solid fill" id="384" name="Google Shape;384;p16"/>
          <p:cNvPicPr preferRelativeResize="0"/>
          <p:nvPr>
            <p:ph idx="5" type="body"/>
          </p:nvPr>
        </p:nvPicPr>
        <p:blipFill rotWithShape="1">
          <a:blip r:embed="rId5">
            <a:alphaModFix/>
          </a:blip>
          <a:srcRect b="0" l="0" r="0" t="0"/>
          <a:stretch/>
        </p:blipFill>
        <p:spPr>
          <a:xfrm>
            <a:off x="7086600" y="2739971"/>
            <a:ext cx="1597572" cy="1597572"/>
          </a:xfrm>
          <a:prstGeom prst="rect">
            <a:avLst/>
          </a:prstGeom>
          <a:noFill/>
          <a:ln>
            <a:noFill/>
          </a:ln>
        </p:spPr>
      </p:pic>
      <p:sp>
        <p:nvSpPr>
          <p:cNvPr id="385" name="Google Shape;385;p16"/>
          <p:cNvSpPr txBox="1"/>
          <p:nvPr>
            <p:ph idx="9" type="body"/>
          </p:nvPr>
        </p:nvSpPr>
        <p:spPr>
          <a:xfrm>
            <a:off x="922421" y="1441370"/>
            <a:ext cx="6087979" cy="2514600"/>
          </a:xfrm>
          <a:prstGeom prst="rect">
            <a:avLst/>
          </a:prstGeom>
          <a:noFill/>
          <a:ln>
            <a:noFill/>
          </a:ln>
        </p:spPr>
        <p:txBody>
          <a:bodyPr anchorCtr="0" anchor="t" bIns="0" lIns="0" spcFirstLastPara="1" rIns="0" wrap="square" tIns="0">
            <a:normAutofit/>
          </a:bodyPr>
          <a:lstStyle/>
          <a:p>
            <a:pPr indent="0" lvl="0" marL="7938" rtl="0" algn="l">
              <a:lnSpc>
                <a:spcPct val="90000"/>
              </a:lnSpc>
              <a:spcBef>
                <a:spcPts val="0"/>
              </a:spcBef>
              <a:spcAft>
                <a:spcPts val="0"/>
              </a:spcAft>
              <a:buClr>
                <a:schemeClr val="dk1"/>
              </a:buClr>
              <a:buSzPts val="1800"/>
              <a:buNone/>
            </a:pPr>
            <a:r>
              <a:rPr b="1" lang="en-US"/>
              <a:t>Sample Hypotheses: </a:t>
            </a:r>
            <a:endParaRPr/>
          </a:p>
          <a:p>
            <a:pPr indent="0" lvl="0" marL="7938" rtl="0" algn="l">
              <a:lnSpc>
                <a:spcPct val="90000"/>
              </a:lnSpc>
              <a:spcBef>
                <a:spcPts val="300"/>
              </a:spcBef>
              <a:spcAft>
                <a:spcPts val="0"/>
              </a:spcAft>
              <a:buClr>
                <a:schemeClr val="dk1"/>
              </a:buClr>
              <a:buSzPts val="1800"/>
              <a:buNone/>
            </a:pPr>
            <a:r>
              <a:rPr lang="en-US"/>
              <a:t>1. More participants register, but never attend a workshop in the virtual delivery as compared to the in-person </a:t>
            </a:r>
            <a:endParaRPr/>
          </a:p>
          <a:p>
            <a:pPr indent="0" lvl="0" marL="7938" rtl="0" algn="l">
              <a:lnSpc>
                <a:spcPct val="90000"/>
              </a:lnSpc>
              <a:spcBef>
                <a:spcPts val="300"/>
              </a:spcBef>
              <a:spcAft>
                <a:spcPts val="0"/>
              </a:spcAft>
              <a:buClr>
                <a:schemeClr val="dk1"/>
              </a:buClr>
              <a:buSzPts val="1800"/>
              <a:buNone/>
            </a:pPr>
            <a:r>
              <a:t/>
            </a:r>
            <a:endParaRPr/>
          </a:p>
          <a:p>
            <a:pPr indent="0" lvl="0" marL="7938" rtl="0" algn="l">
              <a:lnSpc>
                <a:spcPct val="90000"/>
              </a:lnSpc>
              <a:spcBef>
                <a:spcPts val="300"/>
              </a:spcBef>
              <a:spcAft>
                <a:spcPts val="0"/>
              </a:spcAft>
              <a:buClr>
                <a:schemeClr val="dk1"/>
              </a:buClr>
              <a:buSzPts val="1800"/>
              <a:buNone/>
            </a:pPr>
            <a:r>
              <a:rPr lang="en-US"/>
              <a:t>2. Attrition is greater in the virtual delivery for beginner levels, as compared to in-person </a:t>
            </a:r>
            <a:endParaRPr/>
          </a:p>
          <a:p>
            <a:pPr indent="0" lvl="0" marL="7938" rtl="0" algn="l">
              <a:lnSpc>
                <a:spcPct val="90000"/>
              </a:lnSpc>
              <a:spcBef>
                <a:spcPts val="300"/>
              </a:spcBef>
              <a:spcAft>
                <a:spcPts val="0"/>
              </a:spcAft>
              <a:buClr>
                <a:schemeClr val="dk1"/>
              </a:buClr>
              <a:buSzPts val="1800"/>
              <a:buNone/>
            </a:pPr>
            <a:r>
              <a:t/>
            </a:r>
            <a:endParaRPr/>
          </a:p>
          <a:p>
            <a:pPr indent="0" lvl="0" marL="7938" rtl="0" algn="l">
              <a:lnSpc>
                <a:spcPct val="90000"/>
              </a:lnSpc>
              <a:spcBef>
                <a:spcPts val="300"/>
              </a:spcBef>
              <a:spcAft>
                <a:spcPts val="0"/>
              </a:spcAft>
              <a:buClr>
                <a:schemeClr val="dk1"/>
              </a:buClr>
              <a:buSzPts val="1800"/>
              <a:buNone/>
            </a:pPr>
            <a:r>
              <a:rPr lang="en-US"/>
              <a:t>3. Attrition is less in the virtual delivery for advanced levels, as compared to in-person.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7"/>
          <p:cNvSpPr txBox="1"/>
          <p:nvPr>
            <p:ph idx="12" type="sldNum"/>
          </p:nvPr>
        </p:nvSpPr>
        <p:spPr>
          <a:xfrm>
            <a:off x="8763000" y="4668932"/>
            <a:ext cx="228600" cy="288482"/>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sz="1000"/>
          </a:p>
        </p:txBody>
      </p:sp>
      <p:sp>
        <p:nvSpPr>
          <p:cNvPr id="391" name="Google Shape;391;p17"/>
          <p:cNvSpPr txBox="1"/>
          <p:nvPr>
            <p:ph idx="1" type="body"/>
          </p:nvPr>
        </p:nvSpPr>
        <p:spPr>
          <a:xfrm>
            <a:off x="914401" y="2005940"/>
            <a:ext cx="3733800" cy="2242210"/>
          </a:xfrm>
          <a:prstGeom prst="rect">
            <a:avLst/>
          </a:prstGeom>
          <a:noFill/>
          <a:ln>
            <a:noFill/>
          </a:ln>
        </p:spPr>
        <p:txBody>
          <a:bodyPr anchorCtr="0" anchor="t" bIns="0" lIns="0" spcFirstLastPara="1" rIns="0" wrap="square" tIns="0">
            <a:normAutofit fontScale="92500" lnSpcReduction="10000"/>
          </a:bodyPr>
          <a:lstStyle/>
          <a:p>
            <a:pPr indent="-285750" lvl="0" marL="285750" marR="0" rtl="0" algn="l">
              <a:lnSpc>
                <a:spcPct val="150000"/>
              </a:lnSpc>
              <a:spcBef>
                <a:spcPts val="0"/>
              </a:spcBef>
              <a:spcAft>
                <a:spcPts val="0"/>
              </a:spcAft>
              <a:buClr>
                <a:schemeClr val="dk1"/>
              </a:buClr>
              <a:buSzPct val="100000"/>
              <a:buFont typeface="Arial"/>
              <a:buChar char="•"/>
            </a:pPr>
            <a:r>
              <a:rPr lang="en-US" sz="1800">
                <a:latin typeface="Times New Roman"/>
                <a:ea typeface="Times New Roman"/>
                <a:cs typeface="Times New Roman"/>
                <a:sym typeface="Times New Roman"/>
              </a:rPr>
              <a:t>Across </a:t>
            </a:r>
            <a:r>
              <a:rPr lang="en-US" sz="1800" u="none" strike="noStrike">
                <a:latin typeface="Times New Roman"/>
                <a:ea typeface="Times New Roman"/>
                <a:cs typeface="Times New Roman"/>
                <a:sym typeface="Times New Roman"/>
              </a:rPr>
              <a:t>8 sessions in Fall 2021 </a:t>
            </a:r>
            <a:endParaRPr/>
          </a:p>
          <a:p>
            <a:pPr indent="-285750" lvl="0" marL="285750" marR="0" rtl="0" algn="l">
              <a:lnSpc>
                <a:spcPct val="150000"/>
              </a:lnSpc>
              <a:spcBef>
                <a:spcPts val="0"/>
              </a:spcBef>
              <a:spcAft>
                <a:spcPts val="0"/>
              </a:spcAft>
              <a:buClr>
                <a:schemeClr val="dk1"/>
              </a:buClr>
              <a:buSzPct val="100000"/>
              <a:buFont typeface="Arial"/>
              <a:buChar char="•"/>
            </a:pPr>
            <a:r>
              <a:rPr lang="en-US" sz="1800" u="none" strike="noStrike">
                <a:latin typeface="Times New Roman"/>
                <a:ea typeface="Times New Roman"/>
                <a:cs typeface="Times New Roman"/>
                <a:sym typeface="Times New Roman"/>
              </a:rPr>
              <a:t>56 completers</a:t>
            </a:r>
            <a:endParaRPr/>
          </a:p>
          <a:p>
            <a:pPr indent="-285750" lvl="0" marL="285750" marR="0" rtl="0" algn="l">
              <a:lnSpc>
                <a:spcPct val="150000"/>
              </a:lnSpc>
              <a:spcBef>
                <a:spcPts val="0"/>
              </a:spcBef>
              <a:spcAft>
                <a:spcPts val="0"/>
              </a:spcAft>
              <a:buClr>
                <a:schemeClr val="dk1"/>
              </a:buClr>
              <a:buSzPct val="100000"/>
              <a:buFont typeface="Arial"/>
              <a:buChar char="•"/>
            </a:pPr>
            <a:r>
              <a:rPr lang="en-US" sz="1800">
                <a:latin typeface="Times New Roman"/>
                <a:ea typeface="Times New Roman"/>
                <a:cs typeface="Times New Roman"/>
                <a:sym typeface="Times New Roman"/>
              </a:rPr>
              <a:t>C</a:t>
            </a:r>
            <a:r>
              <a:rPr lang="en-US" sz="1800" u="none" strike="noStrike">
                <a:latin typeface="Times New Roman"/>
                <a:ea typeface="Times New Roman"/>
                <a:cs typeface="Times New Roman"/>
                <a:sym typeface="Times New Roman"/>
              </a:rPr>
              <a:t>ompletion rate is 11.40% (=56/491)</a:t>
            </a:r>
            <a:endParaRPr sz="1800" u="none" strike="noStrike">
              <a:latin typeface="Arial"/>
              <a:ea typeface="Arial"/>
              <a:cs typeface="Arial"/>
              <a:sym typeface="Arial"/>
            </a:endParaRPr>
          </a:p>
          <a:p>
            <a:pPr indent="-285750" lvl="0" marL="285750" marR="0" rtl="0" algn="l">
              <a:lnSpc>
                <a:spcPct val="150000"/>
              </a:lnSpc>
              <a:spcBef>
                <a:spcPts val="0"/>
              </a:spcBef>
              <a:spcAft>
                <a:spcPts val="0"/>
              </a:spcAft>
              <a:buClr>
                <a:schemeClr val="dk1"/>
              </a:buClr>
              <a:buSzPct val="100000"/>
              <a:buFont typeface="Arial"/>
              <a:buChar char="•"/>
            </a:pPr>
            <a:r>
              <a:rPr lang="en-US" sz="1800" u="none" strike="noStrike">
                <a:latin typeface="Times New Roman"/>
                <a:ea typeface="Times New Roman"/>
                <a:cs typeface="Times New Roman"/>
                <a:sym typeface="Times New Roman"/>
              </a:rPr>
              <a:t>For the overall completion rate, attendance from 8 sessions are summed up as the total number of participation</a:t>
            </a:r>
            <a:endParaRPr sz="1800" u="none" strike="noStrike">
              <a:latin typeface="Arial"/>
              <a:ea typeface="Arial"/>
              <a:cs typeface="Arial"/>
              <a:sym typeface="Arial"/>
            </a:endParaRPr>
          </a:p>
          <a:p>
            <a:pPr indent="0" lvl="0" marL="0" rtl="0" algn="l">
              <a:lnSpc>
                <a:spcPct val="90000"/>
              </a:lnSpc>
              <a:spcBef>
                <a:spcPts val="900"/>
              </a:spcBef>
              <a:spcAft>
                <a:spcPts val="0"/>
              </a:spcAft>
              <a:buClr>
                <a:schemeClr val="dk1"/>
              </a:buClr>
              <a:buSzPct val="100000"/>
              <a:buFont typeface="Arial"/>
              <a:buNone/>
            </a:pPr>
            <a:r>
              <a:t/>
            </a:r>
            <a:endParaRPr/>
          </a:p>
        </p:txBody>
      </p:sp>
      <p:sp>
        <p:nvSpPr>
          <p:cNvPr id="392" name="Google Shape;392;p17"/>
          <p:cNvSpPr txBox="1"/>
          <p:nvPr>
            <p:ph idx="11" type="ftr"/>
          </p:nvPr>
        </p:nvSpPr>
        <p:spPr>
          <a:xfrm>
            <a:off x="3200400" y="4629150"/>
            <a:ext cx="5486400" cy="32826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393" name="Google Shape;393;p17"/>
          <p:cNvSpPr txBox="1"/>
          <p:nvPr>
            <p:ph type="title"/>
          </p:nvPr>
        </p:nvSpPr>
        <p:spPr>
          <a:xfrm>
            <a:off x="914400" y="330800"/>
            <a:ext cx="7802454" cy="88582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262626"/>
              </a:buClr>
              <a:buSzPts val="3600"/>
              <a:buFont typeface="Arial"/>
              <a:buNone/>
            </a:pPr>
            <a:r>
              <a:rPr lang="en-US"/>
              <a:t>Fall 2021 Workshops</a:t>
            </a:r>
            <a:endParaRPr/>
          </a:p>
        </p:txBody>
      </p:sp>
      <p:sp>
        <p:nvSpPr>
          <p:cNvPr id="394" name="Google Shape;394;p17"/>
          <p:cNvSpPr txBox="1"/>
          <p:nvPr>
            <p:ph idx="2" type="body"/>
          </p:nvPr>
        </p:nvSpPr>
        <p:spPr>
          <a:xfrm>
            <a:off x="914400" y="1428750"/>
            <a:ext cx="3732222" cy="363030"/>
          </a:xfrm>
          <a:prstGeom prst="rect">
            <a:avLst/>
          </a:prstGeom>
          <a:solidFill>
            <a:srgbClr val="A71E23"/>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600"/>
              <a:buFont typeface="Arial"/>
              <a:buNone/>
            </a:pPr>
            <a:r>
              <a:rPr lang="en-US"/>
              <a:t>The overall completion rate</a:t>
            </a:r>
            <a:endParaRPr/>
          </a:p>
        </p:txBody>
      </p:sp>
      <p:sp>
        <p:nvSpPr>
          <p:cNvPr id="395" name="Google Shape;395;p17"/>
          <p:cNvSpPr txBox="1"/>
          <p:nvPr>
            <p:ph idx="3" type="body"/>
          </p:nvPr>
        </p:nvSpPr>
        <p:spPr>
          <a:xfrm>
            <a:off x="4952198" y="1428329"/>
            <a:ext cx="3732222" cy="363030"/>
          </a:xfrm>
          <a:prstGeom prst="rect">
            <a:avLst/>
          </a:prstGeom>
          <a:solidFill>
            <a:srgbClr val="A71E23"/>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600"/>
              <a:buFont typeface="Arial"/>
              <a:buNone/>
            </a:pPr>
            <a:r>
              <a:rPr lang="en-US"/>
              <a:t>The completion rate by levels</a:t>
            </a:r>
            <a:endParaRPr/>
          </a:p>
        </p:txBody>
      </p:sp>
      <p:sp>
        <p:nvSpPr>
          <p:cNvPr id="396" name="Google Shape;396;p17"/>
          <p:cNvSpPr txBox="1"/>
          <p:nvPr>
            <p:ph idx="4" type="body"/>
          </p:nvPr>
        </p:nvSpPr>
        <p:spPr>
          <a:xfrm>
            <a:off x="4967289" y="1995454"/>
            <a:ext cx="3733800" cy="2242210"/>
          </a:xfrm>
          <a:prstGeom prst="rect">
            <a:avLst/>
          </a:prstGeom>
          <a:noFill/>
          <a:ln>
            <a:noFill/>
          </a:ln>
        </p:spPr>
        <p:txBody>
          <a:bodyPr anchorCtr="0" anchor="t" bIns="0" lIns="0" spcFirstLastPara="1" rIns="0" wrap="square" tIns="0">
            <a:normAutofit fontScale="85000" lnSpcReduction="10000"/>
          </a:bodyPr>
          <a:lstStyle/>
          <a:p>
            <a:pPr indent="-342900" lvl="0" marL="342900" marR="0" rtl="0" algn="l">
              <a:lnSpc>
                <a:spcPct val="150000"/>
              </a:lnSpc>
              <a:spcBef>
                <a:spcPts val="0"/>
              </a:spcBef>
              <a:spcAft>
                <a:spcPts val="0"/>
              </a:spcAft>
              <a:buClr>
                <a:schemeClr val="dk1"/>
              </a:buClr>
              <a:buSzPct val="100000"/>
              <a:buFont typeface="Arial"/>
              <a:buChar char="●"/>
            </a:pPr>
            <a:r>
              <a:rPr lang="en-US" sz="1800" u="none" strike="noStrike">
                <a:latin typeface="Times New Roman"/>
                <a:ea typeface="Times New Roman"/>
                <a:cs typeface="Times New Roman"/>
                <a:sym typeface="Times New Roman"/>
              </a:rPr>
              <a:t>Part 1: Completion rate is 4.08% (6/147)</a:t>
            </a:r>
            <a:endParaRPr sz="1800" u="none" strike="noStrike">
              <a:latin typeface="Arial"/>
              <a:ea typeface="Arial"/>
              <a:cs typeface="Arial"/>
              <a:sym typeface="Arial"/>
            </a:endParaRPr>
          </a:p>
          <a:p>
            <a:pPr indent="-342900" lvl="0" marL="342900" marR="0" rtl="0" algn="l">
              <a:lnSpc>
                <a:spcPct val="150000"/>
              </a:lnSpc>
              <a:spcBef>
                <a:spcPts val="0"/>
              </a:spcBef>
              <a:spcAft>
                <a:spcPts val="0"/>
              </a:spcAft>
              <a:buClr>
                <a:schemeClr val="dk1"/>
              </a:buClr>
              <a:buSzPct val="100000"/>
              <a:buFont typeface="Arial"/>
              <a:buChar char="●"/>
            </a:pPr>
            <a:r>
              <a:rPr lang="en-US" sz="1800" u="none" strike="noStrike">
                <a:latin typeface="Times New Roman"/>
                <a:ea typeface="Times New Roman"/>
                <a:cs typeface="Times New Roman"/>
                <a:sym typeface="Times New Roman"/>
              </a:rPr>
              <a:t>Part 2: Completion rate is 6.45% (4/62)</a:t>
            </a:r>
            <a:endParaRPr sz="1800" u="none" strike="noStrike">
              <a:latin typeface="Arial"/>
              <a:ea typeface="Arial"/>
              <a:cs typeface="Arial"/>
              <a:sym typeface="Arial"/>
            </a:endParaRPr>
          </a:p>
          <a:p>
            <a:pPr indent="-342900" lvl="0" marL="342900" marR="0" rtl="0" algn="l">
              <a:lnSpc>
                <a:spcPct val="150000"/>
              </a:lnSpc>
              <a:spcBef>
                <a:spcPts val="0"/>
              </a:spcBef>
              <a:spcAft>
                <a:spcPts val="0"/>
              </a:spcAft>
              <a:buClr>
                <a:schemeClr val="dk1"/>
              </a:buClr>
              <a:buSzPct val="100000"/>
              <a:buFont typeface="Arial"/>
              <a:buChar char="●"/>
            </a:pPr>
            <a:r>
              <a:rPr lang="en-US" sz="1800" u="none" strike="noStrike">
                <a:latin typeface="Times New Roman"/>
                <a:ea typeface="Times New Roman"/>
                <a:cs typeface="Times New Roman"/>
                <a:sym typeface="Times New Roman"/>
              </a:rPr>
              <a:t>Part 3_1: Completion rate is 13.56% (8/59)</a:t>
            </a:r>
            <a:endParaRPr sz="1800" u="none" strike="noStrike">
              <a:latin typeface="Arial"/>
              <a:ea typeface="Arial"/>
              <a:cs typeface="Arial"/>
              <a:sym typeface="Arial"/>
            </a:endParaRPr>
          </a:p>
          <a:p>
            <a:pPr indent="-342900" lvl="0" marL="342900" marR="0" rtl="0" algn="l">
              <a:lnSpc>
                <a:spcPct val="150000"/>
              </a:lnSpc>
              <a:spcBef>
                <a:spcPts val="0"/>
              </a:spcBef>
              <a:spcAft>
                <a:spcPts val="0"/>
              </a:spcAft>
              <a:buClr>
                <a:schemeClr val="dk1"/>
              </a:buClr>
              <a:buSzPct val="100000"/>
              <a:buFont typeface="Arial"/>
              <a:buChar char="●"/>
            </a:pPr>
            <a:r>
              <a:rPr lang="en-US" sz="1800" u="none" strike="noStrike">
                <a:latin typeface="Times New Roman"/>
                <a:ea typeface="Times New Roman"/>
                <a:cs typeface="Times New Roman"/>
                <a:sym typeface="Times New Roman"/>
              </a:rPr>
              <a:t>Part 3_2: Completion rate is 30.17% (35/116)</a:t>
            </a:r>
            <a:endParaRPr sz="1800" u="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8"/>
          <p:cNvSpPr txBox="1"/>
          <p:nvPr>
            <p:ph type="title"/>
          </p:nvPr>
        </p:nvSpPr>
        <p:spPr>
          <a:xfrm>
            <a:off x="914400" y="327839"/>
            <a:ext cx="8077200" cy="1081861"/>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3F3F3F"/>
              </a:buClr>
              <a:buSzPts val="3600"/>
              <a:buFont typeface="Arial"/>
              <a:buNone/>
            </a:pPr>
            <a:r>
              <a:rPr lang="en-US"/>
              <a:t>Total number of sessions registered among Completers</a:t>
            </a:r>
            <a:endParaRPr/>
          </a:p>
        </p:txBody>
      </p:sp>
      <p:sp>
        <p:nvSpPr>
          <p:cNvPr id="402" name="Google Shape;402;p18"/>
          <p:cNvSpPr txBox="1"/>
          <p:nvPr>
            <p:ph idx="11" type="ftr"/>
          </p:nvPr>
        </p:nvSpPr>
        <p:spPr>
          <a:xfrm>
            <a:off x="3200400" y="4629150"/>
            <a:ext cx="5486400" cy="32826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403" name="Google Shape;403;p18"/>
          <p:cNvSpPr txBox="1"/>
          <p:nvPr>
            <p:ph idx="12" type="sldNum"/>
          </p:nvPr>
        </p:nvSpPr>
        <p:spPr>
          <a:xfrm>
            <a:off x="8686800" y="4476750"/>
            <a:ext cx="304800" cy="6667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sz="1000"/>
          </a:p>
        </p:txBody>
      </p:sp>
      <p:sp>
        <p:nvSpPr>
          <p:cNvPr id="404" name="Google Shape;404;p18"/>
          <p:cNvSpPr txBox="1"/>
          <p:nvPr>
            <p:ph idx="2" type="body"/>
          </p:nvPr>
        </p:nvSpPr>
        <p:spPr>
          <a:xfrm>
            <a:off x="5029200" y="4095750"/>
            <a:ext cx="3657600" cy="328264"/>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3F3F3F"/>
              </a:buClr>
              <a:buSzPts val="1000"/>
              <a:buFont typeface="Arial"/>
              <a:buNone/>
            </a:pPr>
            <a:r>
              <a:t/>
            </a:r>
            <a:endParaRPr/>
          </a:p>
        </p:txBody>
      </p:sp>
      <p:sp>
        <p:nvSpPr>
          <p:cNvPr id="405" name="Google Shape;405;p18"/>
          <p:cNvSpPr txBox="1"/>
          <p:nvPr>
            <p:ph idx="3" type="body"/>
          </p:nvPr>
        </p:nvSpPr>
        <p:spPr>
          <a:xfrm>
            <a:off x="914400" y="4096295"/>
            <a:ext cx="3581400" cy="328264"/>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3F3F3F"/>
              </a:buClr>
              <a:buSzPts val="1000"/>
              <a:buFont typeface="Arial"/>
              <a:buNone/>
            </a:pPr>
            <a:r>
              <a:t/>
            </a:r>
            <a:endParaRPr/>
          </a:p>
        </p:txBody>
      </p:sp>
      <p:pic>
        <p:nvPicPr>
          <p:cNvPr id="406" name="Google Shape;406;p18"/>
          <p:cNvPicPr preferRelativeResize="0"/>
          <p:nvPr>
            <p:ph idx="1" type="body"/>
          </p:nvPr>
        </p:nvPicPr>
        <p:blipFill rotWithShape="1">
          <a:blip r:embed="rId3">
            <a:alphaModFix/>
          </a:blip>
          <a:srcRect b="0" l="0" r="0" t="0"/>
          <a:stretch/>
        </p:blipFill>
        <p:spPr>
          <a:xfrm>
            <a:off x="1157287" y="1428750"/>
            <a:ext cx="7286625" cy="3028950"/>
          </a:xfrm>
          <a:prstGeom prst="rect">
            <a:avLst/>
          </a:prstGeom>
          <a:solidFill>
            <a:schemeClr val="lt1"/>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graphicFrame>
        <p:nvGraphicFramePr>
          <p:cNvPr id="411" name="Google Shape;411;p19"/>
          <p:cNvGraphicFramePr/>
          <p:nvPr/>
        </p:nvGraphicFramePr>
        <p:xfrm>
          <a:off x="914400" y="361950"/>
          <a:ext cx="3000000" cy="3000000"/>
        </p:xfrm>
        <a:graphic>
          <a:graphicData uri="http://schemas.openxmlformats.org/drawingml/2006/table">
            <a:tbl>
              <a:tblPr>
                <a:noFill/>
                <a:tableStyleId>{1BDF8940-06A2-4130-9B97-467A3C465AB5}</a:tableStyleId>
              </a:tblPr>
              <a:tblGrid>
                <a:gridCol w="1981200"/>
                <a:gridCol w="1981200"/>
                <a:gridCol w="1981200"/>
                <a:gridCol w="1981200"/>
              </a:tblGrid>
              <a:tr h="440275">
                <a:tc gridSpan="4">
                  <a:txBody>
                    <a:bodyPr/>
                    <a:lstStyle/>
                    <a:p>
                      <a:pPr indent="0" lvl="0" marL="0" marR="0" rtl="0" algn="ctr">
                        <a:lnSpc>
                          <a:spcPct val="115000"/>
                        </a:lnSpc>
                        <a:spcBef>
                          <a:spcPts val="0"/>
                        </a:spcBef>
                        <a:spcAft>
                          <a:spcPts val="0"/>
                        </a:spcAft>
                        <a:buNone/>
                      </a:pPr>
                      <a:r>
                        <a:rPr b="1" lang="en-US" sz="1800" u="none" cap="none" strike="noStrike">
                          <a:latin typeface="Times New Roman"/>
                          <a:ea typeface="Times New Roman"/>
                          <a:cs typeface="Times New Roman"/>
                          <a:sym typeface="Times New Roman"/>
                        </a:rPr>
                        <a:t>Relationship between Number of Session Registered and Completion Rate</a:t>
                      </a:r>
                      <a:endParaRPr b="1"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440275">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Number of Sessions</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Completers </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Non-completers</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Ratio  </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0275">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14</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285</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0.049</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0275">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22</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109</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0.202</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0275">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17</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0.471</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0275">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18</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0.222</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0275">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0</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0</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0275">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0.667</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0275">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Total </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52</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436</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 </a:t>
                      </a:r>
                      <a:endParaRPr sz="16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
          <p:cNvSpPr txBox="1"/>
          <p:nvPr>
            <p:ph idx="1" type="body"/>
          </p:nvPr>
        </p:nvSpPr>
        <p:spPr>
          <a:xfrm>
            <a:off x="1219200" y="1135380"/>
            <a:ext cx="6858000" cy="372237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4400"/>
              <a:buFont typeface="Arial"/>
              <a:buNone/>
            </a:pPr>
            <a:r>
              <a:rPr lang="en-US"/>
              <a:t>Tai Chi: Pre-Covid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0"/>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sz="1000"/>
          </a:p>
        </p:txBody>
      </p:sp>
      <p:sp>
        <p:nvSpPr>
          <p:cNvPr id="417" name="Google Shape;417;p20"/>
          <p:cNvSpPr txBox="1"/>
          <p:nvPr>
            <p:ph idx="11" type="ftr"/>
          </p:nvPr>
        </p:nvSpPr>
        <p:spPr>
          <a:xfrm>
            <a:off x="3200400" y="4629150"/>
            <a:ext cx="5486400" cy="32826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418" name="Google Shape;418;p20"/>
          <p:cNvSpPr txBox="1"/>
          <p:nvPr>
            <p:ph type="title"/>
          </p:nvPr>
        </p:nvSpPr>
        <p:spPr>
          <a:xfrm>
            <a:off x="914400" y="1123950"/>
            <a:ext cx="8077200" cy="590550"/>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rgbClr val="262626"/>
              </a:buClr>
              <a:buSzPts val="3600"/>
              <a:buFont typeface="Arial"/>
              <a:buNone/>
            </a:pPr>
            <a:r>
              <a:t/>
            </a:r>
            <a:endParaRPr/>
          </a:p>
        </p:txBody>
      </p:sp>
      <p:pic>
        <p:nvPicPr>
          <p:cNvPr id="419" name="Google Shape;419;p20"/>
          <p:cNvPicPr preferRelativeResize="0"/>
          <p:nvPr/>
        </p:nvPicPr>
        <p:blipFill rotWithShape="1">
          <a:blip r:embed="rId3">
            <a:alphaModFix/>
          </a:blip>
          <a:srcRect b="0" l="0" r="0" t="0"/>
          <a:stretch/>
        </p:blipFill>
        <p:spPr>
          <a:xfrm>
            <a:off x="3124200" y="1714500"/>
            <a:ext cx="3505380" cy="27306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sz="1000"/>
          </a:p>
        </p:txBody>
      </p:sp>
      <p:sp>
        <p:nvSpPr>
          <p:cNvPr id="224" name="Google Shape;224;p3"/>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US"/>
              <a:t>Stony Brook Trauma Center</a:t>
            </a:r>
            <a:endParaRPr/>
          </a:p>
        </p:txBody>
      </p:sp>
      <p:sp>
        <p:nvSpPr>
          <p:cNvPr id="225" name="Google Shape;225;p3"/>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Arial"/>
              <a:buNone/>
            </a:pPr>
            <a:r>
              <a:rPr lang="en-US"/>
              <a:t>In-Person Workshops </a:t>
            </a:r>
            <a:endParaRPr/>
          </a:p>
          <a:p>
            <a:pPr indent="0" lvl="0" marL="0" rtl="0" algn="l">
              <a:lnSpc>
                <a:spcPct val="100000"/>
              </a:lnSpc>
              <a:spcBef>
                <a:spcPts val="0"/>
              </a:spcBef>
              <a:spcAft>
                <a:spcPts val="0"/>
              </a:spcAft>
              <a:buClr>
                <a:schemeClr val="dk1"/>
              </a:buClr>
              <a:buSzPts val="3600"/>
              <a:buFont typeface="Arial"/>
              <a:buNone/>
            </a:pPr>
            <a:r>
              <a:rPr lang="en-US"/>
              <a:t>and Data Collection</a:t>
            </a:r>
            <a:endParaRPr/>
          </a:p>
        </p:txBody>
      </p:sp>
      <p:sp>
        <p:nvSpPr>
          <p:cNvPr id="226" name="Google Shape;226;p3"/>
          <p:cNvSpPr txBox="1"/>
          <p:nvPr>
            <p:ph idx="6" type="body"/>
          </p:nvPr>
        </p:nvSpPr>
        <p:spPr>
          <a:xfrm>
            <a:off x="409726" y="2061419"/>
            <a:ext cx="2974314" cy="1258593"/>
          </a:xfrm>
          <a:prstGeom prst="rect">
            <a:avLst/>
          </a:prstGeom>
          <a:noFill/>
          <a:ln>
            <a:noFill/>
          </a:ln>
        </p:spPr>
        <p:txBody>
          <a:bodyPr anchorCtr="0" anchor="t" bIns="0" lIns="0" spcFirstLastPara="1" rIns="0" wrap="square" tIns="0">
            <a:noAutofit/>
          </a:bodyPr>
          <a:lstStyle/>
          <a:p>
            <a:pPr indent="-174625" lvl="0" marL="174625" rtl="0" algn="l">
              <a:lnSpc>
                <a:spcPct val="90000"/>
              </a:lnSpc>
              <a:spcBef>
                <a:spcPts val="0"/>
              </a:spcBef>
              <a:spcAft>
                <a:spcPts val="0"/>
              </a:spcAft>
              <a:buClr>
                <a:schemeClr val="dk1"/>
              </a:buClr>
              <a:buSzPts val="1800"/>
              <a:buFont typeface="Arial"/>
              <a:buChar char="•"/>
            </a:pPr>
            <a:r>
              <a:rPr lang="en-US"/>
              <a:t>Collect Data Forms at Class 1</a:t>
            </a:r>
            <a:endParaRPr/>
          </a:p>
          <a:p>
            <a:pPr indent="-174625" lvl="0" marL="174625" rtl="0" algn="l">
              <a:lnSpc>
                <a:spcPct val="90000"/>
              </a:lnSpc>
              <a:spcBef>
                <a:spcPts val="300"/>
              </a:spcBef>
              <a:spcAft>
                <a:spcPts val="0"/>
              </a:spcAft>
              <a:buClr>
                <a:schemeClr val="dk1"/>
              </a:buClr>
              <a:buSzPts val="1800"/>
              <a:buFont typeface="Arial"/>
              <a:buChar char="•"/>
            </a:pPr>
            <a:r>
              <a:rPr lang="en-US"/>
              <a:t>~100% Completion</a:t>
            </a:r>
            <a:endParaRPr/>
          </a:p>
          <a:p>
            <a:pPr indent="-174625" lvl="0" marL="174625" rtl="0" algn="l">
              <a:lnSpc>
                <a:spcPct val="90000"/>
              </a:lnSpc>
              <a:spcBef>
                <a:spcPts val="300"/>
              </a:spcBef>
              <a:spcAft>
                <a:spcPts val="0"/>
              </a:spcAft>
              <a:buClr>
                <a:schemeClr val="dk1"/>
              </a:buClr>
              <a:buSzPts val="1800"/>
              <a:buFont typeface="Arial"/>
              <a:buChar char="•"/>
            </a:pPr>
            <a:r>
              <a:rPr lang="en-US"/>
              <a:t>Manual Data Entry </a:t>
            </a:r>
            <a:endParaRPr/>
          </a:p>
          <a:p>
            <a:pPr indent="-174625" lvl="0" marL="174625" rtl="0" algn="l">
              <a:lnSpc>
                <a:spcPct val="90000"/>
              </a:lnSpc>
              <a:spcBef>
                <a:spcPts val="300"/>
              </a:spcBef>
              <a:spcAft>
                <a:spcPts val="0"/>
              </a:spcAft>
              <a:buClr>
                <a:schemeClr val="dk1"/>
              </a:buClr>
              <a:buSzPts val="1800"/>
              <a:buFont typeface="Arial"/>
              <a:buChar char="•"/>
            </a:pPr>
            <a:r>
              <a:rPr lang="en-US"/>
              <a:t>Single Data Export</a:t>
            </a:r>
            <a:endParaRPr/>
          </a:p>
          <a:p>
            <a:pPr indent="-60325" lvl="0" marL="174625" rtl="0" algn="l">
              <a:lnSpc>
                <a:spcPct val="90000"/>
              </a:lnSpc>
              <a:spcBef>
                <a:spcPts val="300"/>
              </a:spcBef>
              <a:spcAft>
                <a:spcPts val="0"/>
              </a:spcAft>
              <a:buClr>
                <a:schemeClr val="dk1"/>
              </a:buClr>
              <a:buSzPts val="1800"/>
              <a:buFont typeface="Arial"/>
              <a:buNone/>
            </a:pPr>
            <a:r>
              <a:t/>
            </a:r>
            <a:endParaRPr/>
          </a:p>
        </p:txBody>
      </p:sp>
      <p:pic>
        <p:nvPicPr>
          <p:cNvPr descr="Clipboard Mixed outline" id="227" name="Google Shape;227;p3"/>
          <p:cNvPicPr preferRelativeResize="0"/>
          <p:nvPr/>
        </p:nvPicPr>
        <p:blipFill rotWithShape="1">
          <a:blip r:embed="rId3">
            <a:alphaModFix/>
          </a:blip>
          <a:srcRect b="0" l="0" r="0" t="0"/>
          <a:stretch/>
        </p:blipFill>
        <p:spPr>
          <a:xfrm>
            <a:off x="4698787" y="3536401"/>
            <a:ext cx="914400" cy="914400"/>
          </a:xfrm>
          <a:prstGeom prst="rect">
            <a:avLst/>
          </a:prstGeom>
          <a:noFill/>
          <a:ln>
            <a:noFill/>
          </a:ln>
        </p:spPr>
      </p:pic>
      <p:pic>
        <p:nvPicPr>
          <p:cNvPr descr="Clipboard Mixed outline" id="228" name="Google Shape;228;p3"/>
          <p:cNvPicPr preferRelativeResize="0"/>
          <p:nvPr/>
        </p:nvPicPr>
        <p:blipFill rotWithShape="1">
          <a:blip r:embed="rId3">
            <a:alphaModFix/>
          </a:blip>
          <a:srcRect b="0" l="0" r="0" t="0"/>
          <a:stretch/>
        </p:blipFill>
        <p:spPr>
          <a:xfrm>
            <a:off x="4061972" y="3065826"/>
            <a:ext cx="914400" cy="914400"/>
          </a:xfrm>
          <a:prstGeom prst="rect">
            <a:avLst/>
          </a:prstGeom>
          <a:noFill/>
          <a:ln>
            <a:noFill/>
          </a:ln>
        </p:spPr>
      </p:pic>
      <p:pic>
        <p:nvPicPr>
          <p:cNvPr descr="Clipboard Mixed outline" id="229" name="Google Shape;229;p3"/>
          <p:cNvPicPr preferRelativeResize="0"/>
          <p:nvPr/>
        </p:nvPicPr>
        <p:blipFill rotWithShape="1">
          <a:blip r:embed="rId3">
            <a:alphaModFix/>
          </a:blip>
          <a:srcRect b="0" l="0" r="0" t="0"/>
          <a:stretch/>
        </p:blipFill>
        <p:spPr>
          <a:xfrm>
            <a:off x="3492874" y="2553312"/>
            <a:ext cx="914400" cy="914400"/>
          </a:xfrm>
          <a:prstGeom prst="rect">
            <a:avLst/>
          </a:prstGeom>
          <a:noFill/>
          <a:ln>
            <a:noFill/>
          </a:ln>
        </p:spPr>
      </p:pic>
      <p:pic>
        <p:nvPicPr>
          <p:cNvPr descr="Clipboard Mixed outline" id="230" name="Google Shape;230;p3"/>
          <p:cNvPicPr preferRelativeResize="0"/>
          <p:nvPr/>
        </p:nvPicPr>
        <p:blipFill rotWithShape="1">
          <a:blip r:embed="rId3">
            <a:alphaModFix/>
          </a:blip>
          <a:srcRect b="0" l="0" r="0" t="0"/>
          <a:stretch/>
        </p:blipFill>
        <p:spPr>
          <a:xfrm>
            <a:off x="3501998" y="1761433"/>
            <a:ext cx="914400" cy="914400"/>
          </a:xfrm>
          <a:prstGeom prst="rect">
            <a:avLst/>
          </a:prstGeom>
          <a:noFill/>
          <a:ln>
            <a:noFill/>
          </a:ln>
        </p:spPr>
      </p:pic>
      <p:pic>
        <p:nvPicPr>
          <p:cNvPr descr="Clipboard Mixed outline" id="231" name="Google Shape;231;p3"/>
          <p:cNvPicPr preferRelativeResize="0"/>
          <p:nvPr/>
        </p:nvPicPr>
        <p:blipFill rotWithShape="1">
          <a:blip r:embed="rId3">
            <a:alphaModFix/>
          </a:blip>
          <a:srcRect b="0" l="0" r="0" t="0"/>
          <a:stretch/>
        </p:blipFill>
        <p:spPr>
          <a:xfrm>
            <a:off x="5362495" y="3182368"/>
            <a:ext cx="914400" cy="914400"/>
          </a:xfrm>
          <a:prstGeom prst="rect">
            <a:avLst/>
          </a:prstGeom>
          <a:noFill/>
          <a:ln>
            <a:noFill/>
          </a:ln>
        </p:spPr>
      </p:pic>
      <p:pic>
        <p:nvPicPr>
          <p:cNvPr descr="Clipboard Mixed outline" id="232" name="Google Shape;232;p3"/>
          <p:cNvPicPr preferRelativeResize="0"/>
          <p:nvPr/>
        </p:nvPicPr>
        <p:blipFill rotWithShape="1">
          <a:blip r:embed="rId3">
            <a:alphaModFix/>
          </a:blip>
          <a:srcRect b="0" l="0" r="0" t="0"/>
          <a:stretch/>
        </p:blipFill>
        <p:spPr>
          <a:xfrm>
            <a:off x="4707751" y="2716014"/>
            <a:ext cx="914400" cy="914400"/>
          </a:xfrm>
          <a:prstGeom prst="rect">
            <a:avLst/>
          </a:prstGeom>
          <a:noFill/>
          <a:ln>
            <a:noFill/>
          </a:ln>
        </p:spPr>
      </p:pic>
      <p:pic>
        <p:nvPicPr>
          <p:cNvPr descr="Clipboard Mixed outline" id="233" name="Google Shape;233;p3"/>
          <p:cNvPicPr preferRelativeResize="0"/>
          <p:nvPr/>
        </p:nvPicPr>
        <p:blipFill rotWithShape="1">
          <a:blip r:embed="rId3">
            <a:alphaModFix/>
          </a:blip>
          <a:srcRect b="0" l="0" r="0" t="0"/>
          <a:stretch/>
        </p:blipFill>
        <p:spPr>
          <a:xfrm>
            <a:off x="4109357" y="2256733"/>
            <a:ext cx="914400" cy="914400"/>
          </a:xfrm>
          <a:prstGeom prst="rect">
            <a:avLst/>
          </a:prstGeom>
          <a:noFill/>
          <a:ln>
            <a:noFill/>
          </a:ln>
        </p:spPr>
      </p:pic>
      <p:pic>
        <p:nvPicPr>
          <p:cNvPr descr="Clipboard Mixed outline" id="234" name="Google Shape;234;p3"/>
          <p:cNvPicPr preferRelativeResize="0"/>
          <p:nvPr/>
        </p:nvPicPr>
        <p:blipFill rotWithShape="1">
          <a:blip r:embed="rId3">
            <a:alphaModFix/>
          </a:blip>
          <a:srcRect b="0" l="0" r="0" t="0"/>
          <a:stretch/>
        </p:blipFill>
        <p:spPr>
          <a:xfrm>
            <a:off x="6019800" y="2885063"/>
            <a:ext cx="914400" cy="914400"/>
          </a:xfrm>
          <a:prstGeom prst="rect">
            <a:avLst/>
          </a:prstGeom>
          <a:noFill/>
          <a:ln>
            <a:noFill/>
          </a:ln>
        </p:spPr>
      </p:pic>
      <p:pic>
        <p:nvPicPr>
          <p:cNvPr descr="Clipboard Mixed outline" id="235" name="Google Shape;235;p3"/>
          <p:cNvPicPr preferRelativeResize="0"/>
          <p:nvPr/>
        </p:nvPicPr>
        <p:blipFill rotWithShape="1">
          <a:blip r:embed="rId3">
            <a:alphaModFix/>
          </a:blip>
          <a:srcRect b="0" l="0" r="0" t="0"/>
          <a:stretch/>
        </p:blipFill>
        <p:spPr>
          <a:xfrm>
            <a:off x="5377863" y="2373216"/>
            <a:ext cx="914400" cy="914400"/>
          </a:xfrm>
          <a:prstGeom prst="rect">
            <a:avLst/>
          </a:prstGeom>
          <a:noFill/>
          <a:ln>
            <a:noFill/>
          </a:ln>
        </p:spPr>
      </p:pic>
      <p:pic>
        <p:nvPicPr>
          <p:cNvPr descr="Clipboard Mixed outline" id="236" name="Google Shape;236;p3"/>
          <p:cNvPicPr preferRelativeResize="0"/>
          <p:nvPr/>
        </p:nvPicPr>
        <p:blipFill rotWithShape="1">
          <a:blip r:embed="rId3">
            <a:alphaModFix/>
          </a:blip>
          <a:srcRect b="0" l="0" r="0" t="0"/>
          <a:stretch/>
        </p:blipFill>
        <p:spPr>
          <a:xfrm>
            <a:off x="4735926" y="1913935"/>
            <a:ext cx="914400" cy="914400"/>
          </a:xfrm>
          <a:prstGeom prst="rect">
            <a:avLst/>
          </a:prstGeom>
          <a:noFill/>
          <a:ln>
            <a:noFill/>
          </a:ln>
        </p:spPr>
      </p:pic>
      <p:pic>
        <p:nvPicPr>
          <p:cNvPr descr="Clipboard Mixed outline" id="237" name="Google Shape;237;p3"/>
          <p:cNvPicPr preferRelativeResize="0"/>
          <p:nvPr/>
        </p:nvPicPr>
        <p:blipFill rotWithShape="1">
          <a:blip r:embed="rId3">
            <a:alphaModFix/>
          </a:blip>
          <a:srcRect b="0" l="0" r="0" t="0"/>
          <a:stretch/>
        </p:blipFill>
        <p:spPr>
          <a:xfrm>
            <a:off x="4136251" y="1504950"/>
            <a:ext cx="914400" cy="914400"/>
          </a:xfrm>
          <a:prstGeom prst="rect">
            <a:avLst/>
          </a:prstGeom>
          <a:noFill/>
          <a:ln>
            <a:noFill/>
          </a:ln>
        </p:spPr>
      </p:pic>
      <p:pic>
        <p:nvPicPr>
          <p:cNvPr descr="Programmer female outline" id="238" name="Google Shape;238;p3"/>
          <p:cNvPicPr preferRelativeResize="0"/>
          <p:nvPr/>
        </p:nvPicPr>
        <p:blipFill rotWithShape="1">
          <a:blip r:embed="rId4">
            <a:alphaModFix/>
          </a:blip>
          <a:srcRect b="0" l="0" r="0" t="0"/>
          <a:stretch/>
        </p:blipFill>
        <p:spPr>
          <a:xfrm>
            <a:off x="7848600" y="3051723"/>
            <a:ext cx="914400" cy="914400"/>
          </a:xfrm>
          <a:prstGeom prst="rect">
            <a:avLst/>
          </a:prstGeom>
          <a:noFill/>
          <a:ln>
            <a:noFill/>
          </a:ln>
        </p:spPr>
      </p:pic>
      <p:pic>
        <p:nvPicPr>
          <p:cNvPr id="239" name="Google Shape;239;p3"/>
          <p:cNvPicPr preferRelativeResize="0"/>
          <p:nvPr/>
        </p:nvPicPr>
        <p:blipFill rotWithShape="1">
          <a:blip r:embed="rId5">
            <a:alphaModFix/>
          </a:blip>
          <a:srcRect b="0" l="0" r="0" t="0"/>
          <a:stretch/>
        </p:blipFill>
        <p:spPr>
          <a:xfrm>
            <a:off x="6209603" y="216379"/>
            <a:ext cx="2778155" cy="1562712"/>
          </a:xfrm>
          <a:prstGeom prst="rect">
            <a:avLst/>
          </a:prstGeom>
          <a:noFill/>
          <a:ln>
            <a:noFill/>
          </a:ln>
        </p:spPr>
      </p:pic>
      <p:pic>
        <p:nvPicPr>
          <p:cNvPr descr="Arrow: Slight curve with solid fill" id="240" name="Google Shape;240;p3"/>
          <p:cNvPicPr preferRelativeResize="0"/>
          <p:nvPr/>
        </p:nvPicPr>
        <p:blipFill rotWithShape="1">
          <a:blip r:embed="rId6">
            <a:alphaModFix/>
          </a:blip>
          <a:srcRect b="0" l="0" r="0" t="0"/>
          <a:stretch/>
        </p:blipFill>
        <p:spPr>
          <a:xfrm>
            <a:off x="6912749" y="3150224"/>
            <a:ext cx="914400" cy="914400"/>
          </a:xfrm>
          <a:prstGeom prst="rect">
            <a:avLst/>
          </a:prstGeom>
          <a:noFill/>
          <a:ln>
            <a:noFill/>
          </a:ln>
        </p:spPr>
      </p:pic>
      <p:pic>
        <p:nvPicPr>
          <p:cNvPr descr="Arrow: Slight curve with solid fill" id="241" name="Google Shape;241;p3"/>
          <p:cNvPicPr preferRelativeResize="0"/>
          <p:nvPr/>
        </p:nvPicPr>
        <p:blipFill rotWithShape="1">
          <a:blip r:embed="rId6">
            <a:alphaModFix/>
          </a:blip>
          <a:srcRect b="0" l="0" r="0" t="0"/>
          <a:stretch/>
        </p:blipFill>
        <p:spPr>
          <a:xfrm rot="-5400000">
            <a:off x="7947532" y="2096112"/>
            <a:ext cx="914400"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sz="1000"/>
          </a:p>
        </p:txBody>
      </p:sp>
      <p:sp>
        <p:nvSpPr>
          <p:cNvPr id="248" name="Google Shape;248;p4"/>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249" name="Google Shape;249;p4"/>
          <p:cNvSpPr txBox="1"/>
          <p:nvPr>
            <p:ph idx="1" type="body"/>
          </p:nvPr>
        </p:nvSpPr>
        <p:spPr>
          <a:xfrm>
            <a:off x="6629400" y="4095750"/>
            <a:ext cx="2057400" cy="328264"/>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3F3F3F"/>
              </a:buClr>
              <a:buSzPts val="1000"/>
              <a:buFont typeface="Arial"/>
              <a:buNone/>
            </a:pPr>
            <a:r>
              <a:t/>
            </a:r>
            <a:endParaRPr/>
          </a:p>
        </p:txBody>
      </p:sp>
      <p:sp>
        <p:nvSpPr>
          <p:cNvPr id="250" name="Google Shape;250;p4"/>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p>
            <a:pPr indent="0" lvl="0" marL="0" rtl="0" algn="l">
              <a:lnSpc>
                <a:spcPct val="112500"/>
              </a:lnSpc>
              <a:spcBef>
                <a:spcPts val="0"/>
              </a:spcBef>
              <a:spcAft>
                <a:spcPts val="0"/>
              </a:spcAft>
              <a:buClr>
                <a:schemeClr val="dk1"/>
              </a:buClr>
              <a:buSzPts val="3200"/>
              <a:buFont typeface="Arial"/>
              <a:buNone/>
            </a:pPr>
            <a:r>
              <a:rPr lang="en-US" sz="3200"/>
              <a:t>Completion Rate of In-Person Workshops </a:t>
            </a:r>
            <a:endParaRPr/>
          </a:p>
        </p:txBody>
      </p:sp>
      <p:sp>
        <p:nvSpPr>
          <p:cNvPr id="251" name="Google Shape;251;p4"/>
          <p:cNvSpPr txBox="1"/>
          <p:nvPr>
            <p:ph idx="6" type="body"/>
          </p:nvPr>
        </p:nvSpPr>
        <p:spPr>
          <a:xfrm>
            <a:off x="914400" y="1428750"/>
            <a:ext cx="7543800" cy="1161822"/>
          </a:xfrm>
          <a:prstGeom prst="rect">
            <a:avLst/>
          </a:prstGeom>
          <a:noFill/>
          <a:ln>
            <a:noFill/>
          </a:ln>
        </p:spPr>
        <p:txBody>
          <a:bodyPr anchorCtr="0" anchor="t" bIns="0" lIns="0" spcFirstLastPara="1" rIns="0" wrap="square" tIns="0">
            <a:noAutofit/>
          </a:bodyPr>
          <a:lstStyle/>
          <a:p>
            <a:pPr indent="-174625" lvl="0" marL="174625" rtl="0" algn="l">
              <a:lnSpc>
                <a:spcPct val="150000"/>
              </a:lnSpc>
              <a:spcBef>
                <a:spcPts val="0"/>
              </a:spcBef>
              <a:spcAft>
                <a:spcPts val="0"/>
              </a:spcAft>
              <a:buClr>
                <a:schemeClr val="dk1"/>
              </a:buClr>
              <a:buSzPts val="1800"/>
              <a:buChar char="•"/>
            </a:pPr>
            <a:r>
              <a:rPr lang="en-US"/>
              <a:t>Difference in completion rate indicates that the length of the program and content of the program may influence the participation. </a:t>
            </a:r>
            <a:endParaRPr/>
          </a:p>
          <a:p>
            <a:pPr indent="-60325" lvl="0" marL="174625" rtl="0" algn="l">
              <a:lnSpc>
                <a:spcPct val="200000"/>
              </a:lnSpc>
              <a:spcBef>
                <a:spcPts val="300"/>
              </a:spcBef>
              <a:spcAft>
                <a:spcPts val="0"/>
              </a:spcAft>
              <a:buClr>
                <a:schemeClr val="dk1"/>
              </a:buClr>
              <a:buSzPts val="1800"/>
              <a:buNone/>
            </a:pPr>
            <a:r>
              <a:t/>
            </a:r>
            <a:endParaRPr/>
          </a:p>
        </p:txBody>
      </p:sp>
      <p:sp>
        <p:nvSpPr>
          <p:cNvPr id="252" name="Google Shape;252;p4"/>
          <p:cNvSpPr txBox="1"/>
          <p:nvPr>
            <p:ph idx="8" type="body"/>
          </p:nvPr>
        </p:nvSpPr>
        <p:spPr>
          <a:xfrm>
            <a:off x="912541" y="4095750"/>
            <a:ext cx="2057400" cy="328264"/>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3F3F3F"/>
              </a:buClr>
              <a:buSzPts val="1000"/>
              <a:buFont typeface="Arial"/>
              <a:buNone/>
            </a:pPr>
            <a:r>
              <a:t/>
            </a:r>
            <a:endParaRPr/>
          </a:p>
        </p:txBody>
      </p:sp>
      <p:pic>
        <p:nvPicPr>
          <p:cNvPr descr="A picture containing table&#10;&#10;Description automatically generated" id="253" name="Google Shape;253;p4"/>
          <p:cNvPicPr preferRelativeResize="0"/>
          <p:nvPr/>
        </p:nvPicPr>
        <p:blipFill rotWithShape="1">
          <a:blip r:embed="rId3">
            <a:alphaModFix/>
          </a:blip>
          <a:srcRect b="0" l="0" r="0" t="0"/>
          <a:stretch/>
        </p:blipFill>
        <p:spPr>
          <a:xfrm>
            <a:off x="888257" y="2592893"/>
            <a:ext cx="7683500" cy="182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sz="1000"/>
          </a:p>
        </p:txBody>
      </p:sp>
      <p:sp>
        <p:nvSpPr>
          <p:cNvPr id="260" name="Google Shape;260;p5"/>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261" name="Google Shape;261;p5"/>
          <p:cNvSpPr txBox="1"/>
          <p:nvPr>
            <p:ph idx="1" type="body"/>
          </p:nvPr>
        </p:nvSpPr>
        <p:spPr>
          <a:xfrm>
            <a:off x="6629400" y="4095750"/>
            <a:ext cx="2057400" cy="328264"/>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3F3F3F"/>
              </a:buClr>
              <a:buSzPts val="1000"/>
              <a:buFont typeface="Arial"/>
              <a:buNone/>
            </a:pPr>
            <a:r>
              <a:t/>
            </a:r>
            <a:endParaRPr/>
          </a:p>
        </p:txBody>
      </p:sp>
      <p:sp>
        <p:nvSpPr>
          <p:cNvPr id="262" name="Google Shape;262;p5"/>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Arial"/>
              <a:buNone/>
            </a:pPr>
            <a:r>
              <a:rPr lang="en-US"/>
              <a:t>Association between Completion Rate and Predictors</a:t>
            </a:r>
            <a:endParaRPr/>
          </a:p>
        </p:txBody>
      </p:sp>
      <p:pic>
        <p:nvPicPr>
          <p:cNvPr descr="Table&#10;&#10;Description automatically generated" id="263" name="Google Shape;263;p5"/>
          <p:cNvPicPr preferRelativeResize="0"/>
          <p:nvPr>
            <p:ph idx="3" type="body"/>
          </p:nvPr>
        </p:nvPicPr>
        <p:blipFill rotWithShape="1">
          <a:blip r:embed="rId3">
            <a:alphaModFix/>
          </a:blip>
          <a:srcRect b="0" l="0" r="0" t="0"/>
          <a:stretch/>
        </p:blipFill>
        <p:spPr>
          <a:xfrm>
            <a:off x="1522141" y="1358621"/>
            <a:ext cx="6555059" cy="3098754"/>
          </a:xfrm>
          <a:prstGeom prst="rect">
            <a:avLst/>
          </a:prstGeom>
          <a:noFill/>
          <a:ln>
            <a:noFill/>
          </a:ln>
        </p:spPr>
      </p:pic>
      <p:sp>
        <p:nvSpPr>
          <p:cNvPr id="264" name="Google Shape;264;p5"/>
          <p:cNvSpPr txBox="1"/>
          <p:nvPr>
            <p:ph idx="5" type="body"/>
          </p:nvPr>
        </p:nvSpPr>
        <p:spPr>
          <a:xfrm>
            <a:off x="9448800" y="1868798"/>
            <a:ext cx="2359025" cy="17384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A71E23"/>
              </a:buClr>
              <a:buSzPts val="900"/>
              <a:buFont typeface="Arial"/>
              <a:buNone/>
            </a:pPr>
            <a:r>
              <a:t/>
            </a:r>
            <a:endParaRPr/>
          </a:p>
        </p:txBody>
      </p:sp>
      <p:sp>
        <p:nvSpPr>
          <p:cNvPr id="265" name="Google Shape;265;p5"/>
          <p:cNvSpPr txBox="1"/>
          <p:nvPr>
            <p:ph idx="8" type="body"/>
          </p:nvPr>
        </p:nvSpPr>
        <p:spPr>
          <a:xfrm>
            <a:off x="912541" y="4095750"/>
            <a:ext cx="2057400" cy="328264"/>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3F3F3F"/>
              </a:buClr>
              <a:buSzPts val="10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6"/>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sz="1000"/>
          </a:p>
        </p:txBody>
      </p:sp>
      <p:sp>
        <p:nvSpPr>
          <p:cNvPr id="272" name="Google Shape;272;p6"/>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273" name="Google Shape;273;p6"/>
          <p:cNvSpPr txBox="1"/>
          <p:nvPr>
            <p:ph idx="1" type="body"/>
          </p:nvPr>
        </p:nvSpPr>
        <p:spPr>
          <a:xfrm>
            <a:off x="6629400" y="4095750"/>
            <a:ext cx="2057400" cy="328264"/>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3F3F3F"/>
              </a:buClr>
              <a:buSzPts val="1000"/>
              <a:buFont typeface="Arial"/>
              <a:buNone/>
            </a:pPr>
            <a:r>
              <a:t/>
            </a:r>
            <a:endParaRPr/>
          </a:p>
        </p:txBody>
      </p:sp>
      <p:sp>
        <p:nvSpPr>
          <p:cNvPr id="274" name="Google Shape;274;p6"/>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Arial"/>
              <a:buNone/>
            </a:pPr>
            <a:r>
              <a:rPr lang="en-US"/>
              <a:t>Program Impacts</a:t>
            </a:r>
            <a:endParaRPr/>
          </a:p>
        </p:txBody>
      </p:sp>
      <p:pic>
        <p:nvPicPr>
          <p:cNvPr descr="Table&#10;&#10;Description automatically generated" id="275" name="Google Shape;275;p6"/>
          <p:cNvPicPr preferRelativeResize="0"/>
          <p:nvPr>
            <p:ph idx="5" type="body"/>
          </p:nvPr>
        </p:nvPicPr>
        <p:blipFill rotWithShape="1">
          <a:blip r:embed="rId3">
            <a:alphaModFix/>
          </a:blip>
          <a:srcRect b="0" l="0" r="0" t="0"/>
          <a:stretch/>
        </p:blipFill>
        <p:spPr>
          <a:xfrm>
            <a:off x="1941241" y="1200150"/>
            <a:ext cx="5821165" cy="3188067"/>
          </a:xfrm>
          <a:prstGeom prst="rect">
            <a:avLst/>
          </a:prstGeom>
          <a:noFill/>
          <a:ln>
            <a:noFill/>
          </a:ln>
        </p:spPr>
      </p:pic>
      <p:sp>
        <p:nvSpPr>
          <p:cNvPr id="276" name="Google Shape;276;p6"/>
          <p:cNvSpPr txBox="1"/>
          <p:nvPr>
            <p:ph idx="8" type="body"/>
          </p:nvPr>
        </p:nvSpPr>
        <p:spPr>
          <a:xfrm>
            <a:off x="912541" y="4095750"/>
            <a:ext cx="2057400" cy="328264"/>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3F3F3F"/>
              </a:buClr>
              <a:buSzPts val="10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7"/>
          <p:cNvSpPr txBox="1"/>
          <p:nvPr>
            <p:ph idx="1" type="body"/>
          </p:nvPr>
        </p:nvSpPr>
        <p:spPr>
          <a:xfrm>
            <a:off x="1219200" y="1135380"/>
            <a:ext cx="6858000" cy="372237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4400"/>
              <a:buFont typeface="Arial"/>
              <a:buNone/>
            </a:pPr>
            <a:r>
              <a:rPr lang="en-US"/>
              <a:t>Then COVID…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idx="12" type="sldNum"/>
          </p:nvPr>
        </p:nvSpPr>
        <p:spPr>
          <a:xfrm>
            <a:off x="8763000" y="4683569"/>
            <a:ext cx="228600" cy="273843"/>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sz="1000"/>
          </a:p>
        </p:txBody>
      </p:sp>
      <p:sp>
        <p:nvSpPr>
          <p:cNvPr id="289" name="Google Shape;289;p8"/>
          <p:cNvSpPr txBox="1"/>
          <p:nvPr>
            <p:ph idx="11" type="ftr"/>
          </p:nvPr>
        </p:nvSpPr>
        <p:spPr>
          <a:xfrm>
            <a:off x="5410200" y="4667146"/>
            <a:ext cx="3276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US"/>
              <a:t>Stony Brook Trauma Center</a:t>
            </a:r>
            <a:endParaRPr/>
          </a:p>
        </p:txBody>
      </p:sp>
      <p:graphicFrame>
        <p:nvGraphicFramePr>
          <p:cNvPr id="290" name="Google Shape;290;p8"/>
          <p:cNvGraphicFramePr/>
          <p:nvPr/>
        </p:nvGraphicFramePr>
        <p:xfrm>
          <a:off x="5669990" y="-19050"/>
          <a:ext cx="3444875" cy="4457700"/>
        </p:xfrm>
        <a:graphic>
          <a:graphicData uri="http://schemas.openxmlformats.org/presentationml/2006/ole">
            <mc:AlternateContent>
              <mc:Choice Requires="v">
                <p:oleObj r:id="rId4" imgH="4457700" imgW="3444875" progId="Acrobat.Document.DC" spid="_x0000_s1">
                  <p:embed/>
                </p:oleObj>
              </mc:Choice>
              <mc:Fallback>
                <p:oleObj r:id="rId5" imgH="4457700" imgW="3444875" progId="Acrobat.Document.DC">
                  <p:embed/>
                  <p:pic>
                    <p:nvPicPr>
                      <p:cNvPr id="290" name="Google Shape;290;p8"/>
                      <p:cNvPicPr preferRelativeResize="0"/>
                      <p:nvPr/>
                    </p:nvPicPr>
                    <p:blipFill rotWithShape="1">
                      <a:blip r:embed="rId6">
                        <a:alphaModFix/>
                      </a:blip>
                      <a:srcRect b="0" l="0" r="0" t="0"/>
                      <a:stretch/>
                    </p:blipFill>
                    <p:spPr>
                      <a:xfrm>
                        <a:off x="5669990" y="-19050"/>
                        <a:ext cx="3444875" cy="4457700"/>
                      </a:xfrm>
                      <a:prstGeom prst="rect">
                        <a:avLst/>
                      </a:prstGeom>
                      <a:noFill/>
                      <a:ln>
                        <a:noFill/>
                      </a:ln>
                    </p:spPr>
                  </p:pic>
                </p:oleObj>
              </mc:Fallback>
            </mc:AlternateContent>
          </a:graphicData>
        </a:graphic>
      </p:graphicFrame>
      <p:pic>
        <p:nvPicPr>
          <p:cNvPr id="291" name="Google Shape;291;p8"/>
          <p:cNvPicPr preferRelativeResize="0"/>
          <p:nvPr/>
        </p:nvPicPr>
        <p:blipFill rotWithShape="1">
          <a:blip r:embed="rId7">
            <a:alphaModFix/>
          </a:blip>
          <a:srcRect b="0" l="0" r="0" t="0"/>
          <a:stretch/>
        </p:blipFill>
        <p:spPr>
          <a:xfrm>
            <a:off x="838200" y="57150"/>
            <a:ext cx="4699589" cy="1339382"/>
          </a:xfrm>
          <a:prstGeom prst="rect">
            <a:avLst/>
          </a:prstGeom>
          <a:noFill/>
          <a:ln>
            <a:noFill/>
          </a:ln>
        </p:spPr>
      </p:pic>
      <p:pic>
        <p:nvPicPr>
          <p:cNvPr id="292" name="Google Shape;292;p8"/>
          <p:cNvPicPr preferRelativeResize="0"/>
          <p:nvPr/>
        </p:nvPicPr>
        <p:blipFill rotWithShape="1">
          <a:blip r:embed="rId8">
            <a:alphaModFix/>
          </a:blip>
          <a:srcRect b="0" l="0" r="0" t="0"/>
          <a:stretch/>
        </p:blipFill>
        <p:spPr>
          <a:xfrm>
            <a:off x="1008583" y="1504950"/>
            <a:ext cx="4358822" cy="27464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9"/>
          <p:cNvSpPr txBox="1"/>
          <p:nvPr>
            <p:ph idx="12" type="sldNum"/>
          </p:nvPr>
        </p:nvSpPr>
        <p:spPr>
          <a:xfrm>
            <a:off x="8763000" y="4683570"/>
            <a:ext cx="228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sz="1000"/>
          </a:p>
        </p:txBody>
      </p:sp>
      <p:sp>
        <p:nvSpPr>
          <p:cNvPr id="299" name="Google Shape;299;p9"/>
          <p:cNvSpPr txBox="1"/>
          <p:nvPr>
            <p:ph idx="11" type="ftr"/>
          </p:nvPr>
        </p:nvSpPr>
        <p:spPr>
          <a:xfrm>
            <a:off x="3200400" y="4667148"/>
            <a:ext cx="54864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US"/>
              <a:t>Stony Brook Trauma Center</a:t>
            </a:r>
            <a:endParaRPr/>
          </a:p>
          <a:p>
            <a:pPr indent="0" lvl="0" marL="0" rtl="0" algn="r">
              <a:spcBef>
                <a:spcPts val="0"/>
              </a:spcBef>
              <a:spcAft>
                <a:spcPts val="0"/>
              </a:spcAft>
              <a:buNone/>
            </a:pPr>
            <a:r>
              <a:t/>
            </a:r>
            <a:endParaRPr/>
          </a:p>
        </p:txBody>
      </p:sp>
      <p:sp>
        <p:nvSpPr>
          <p:cNvPr id="300" name="Google Shape;300;p9"/>
          <p:cNvSpPr txBox="1"/>
          <p:nvPr>
            <p:ph idx="2" type="body"/>
          </p:nvPr>
        </p:nvSpPr>
        <p:spPr>
          <a:xfrm>
            <a:off x="914400" y="333958"/>
            <a:ext cx="7769772" cy="101859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Arial"/>
              <a:buNone/>
            </a:pPr>
            <a:r>
              <a:rPr lang="en-US"/>
              <a:t>Schedules</a:t>
            </a:r>
            <a:endParaRPr/>
          </a:p>
        </p:txBody>
      </p:sp>
      <p:sp>
        <p:nvSpPr>
          <p:cNvPr id="301" name="Google Shape;301;p9"/>
          <p:cNvSpPr txBox="1"/>
          <p:nvPr>
            <p:ph idx="6" type="body"/>
          </p:nvPr>
        </p:nvSpPr>
        <p:spPr>
          <a:xfrm>
            <a:off x="638870" y="1051737"/>
            <a:ext cx="2133600" cy="2895600"/>
          </a:xfrm>
          <a:prstGeom prst="rect">
            <a:avLst/>
          </a:prstGeom>
          <a:noFill/>
          <a:ln>
            <a:noFill/>
          </a:ln>
        </p:spPr>
        <p:txBody>
          <a:bodyPr anchorCtr="0" anchor="t" bIns="0" lIns="0" spcFirstLastPara="1" rIns="0" wrap="square" tIns="0">
            <a:noAutofit/>
          </a:bodyPr>
          <a:lstStyle/>
          <a:p>
            <a:pPr indent="-174625" lvl="0" marL="174625" rtl="0" algn="l">
              <a:lnSpc>
                <a:spcPct val="90000"/>
              </a:lnSpc>
              <a:spcBef>
                <a:spcPts val="0"/>
              </a:spcBef>
              <a:spcAft>
                <a:spcPts val="0"/>
              </a:spcAft>
              <a:buClr>
                <a:schemeClr val="dk1"/>
              </a:buClr>
              <a:buSzPts val="1800"/>
              <a:buFont typeface="Arial"/>
              <a:buChar char="•"/>
            </a:pPr>
            <a:r>
              <a:rPr lang="en-US"/>
              <a:t>Series every 10-12 weeks</a:t>
            </a:r>
            <a:endParaRPr/>
          </a:p>
          <a:p>
            <a:pPr indent="-174625" lvl="0" marL="174625" rtl="0" algn="l">
              <a:lnSpc>
                <a:spcPct val="90000"/>
              </a:lnSpc>
              <a:spcBef>
                <a:spcPts val="300"/>
              </a:spcBef>
              <a:spcAft>
                <a:spcPts val="0"/>
              </a:spcAft>
              <a:buClr>
                <a:schemeClr val="dk1"/>
              </a:buClr>
              <a:buSzPts val="1800"/>
              <a:buFont typeface="Arial"/>
              <a:buChar char="•"/>
            </a:pPr>
            <a:r>
              <a:rPr lang="en-US"/>
              <a:t>2 Workshops Levels on varying days/times</a:t>
            </a:r>
            <a:endParaRPr/>
          </a:p>
          <a:p>
            <a:pPr indent="-168275" lvl="3" marL="342900" rtl="0" algn="l">
              <a:lnSpc>
                <a:spcPct val="90000"/>
              </a:lnSpc>
              <a:spcBef>
                <a:spcPts val="300"/>
              </a:spcBef>
              <a:spcAft>
                <a:spcPts val="0"/>
              </a:spcAft>
              <a:buClr>
                <a:schemeClr val="dk1"/>
              </a:buClr>
              <a:buSzPts val="1800"/>
              <a:buChar char="–"/>
            </a:pPr>
            <a:r>
              <a:rPr lang="en-US"/>
              <a:t>Part 1 W/F 4pm</a:t>
            </a:r>
            <a:endParaRPr/>
          </a:p>
          <a:p>
            <a:pPr indent="-168275" lvl="3" marL="342900" rtl="0" algn="l">
              <a:lnSpc>
                <a:spcPct val="90000"/>
              </a:lnSpc>
              <a:spcBef>
                <a:spcPts val="300"/>
              </a:spcBef>
              <a:spcAft>
                <a:spcPts val="0"/>
              </a:spcAft>
              <a:buClr>
                <a:schemeClr val="dk1"/>
              </a:buClr>
              <a:buSzPts val="1800"/>
              <a:buChar char="–"/>
            </a:pPr>
            <a:r>
              <a:rPr lang="en-US"/>
              <a:t>Part 1 T/Th 10am</a:t>
            </a:r>
            <a:endParaRPr/>
          </a:p>
        </p:txBody>
      </p:sp>
      <p:pic>
        <p:nvPicPr>
          <p:cNvPr id="302" name="Google Shape;302;p9"/>
          <p:cNvPicPr preferRelativeResize="0"/>
          <p:nvPr/>
        </p:nvPicPr>
        <p:blipFill rotWithShape="1">
          <a:blip r:embed="rId3">
            <a:alphaModFix/>
          </a:blip>
          <a:srcRect b="0" l="0" r="0" t="0"/>
          <a:stretch/>
        </p:blipFill>
        <p:spPr>
          <a:xfrm>
            <a:off x="2888510" y="646172"/>
            <a:ext cx="6110179" cy="37067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ony Brook Medicin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2022-03-17T21:19:53Z</dcterms:created>
  <dc:creator>Ladowski, Kristi Lyn</dc:creator>
</cp:coreProperties>
</file>