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B"/>
    <a:srgbClr val="F3F3F1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55" d="100"/>
          <a:sy n="55" d="100"/>
        </p:scale>
        <p:origin x="20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012A1-6A58-B148-B1D7-FD4E77F791DC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9635B-DB83-C34A-B7FE-1F7E1A729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9635B-DB83-C34A-B7FE-1F7E1A729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5AEB-0E7D-1EF6-D7E1-EFC83080E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8B717-C044-F6A2-3ADD-102C96040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1016-3AD9-4B14-570F-645A4D401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8DCC-14E8-C885-797A-FD390A1C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F986-54C5-7C63-2C15-C73B1798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62B6-798F-4766-4E5B-8FD258F7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B1DF2-8E9C-0F56-BDF4-11D2164CD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F917-51C7-4A17-F938-9E3B3B27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4647-405C-6B67-9330-1A7AF7C2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4E432-181E-6F94-7656-5F08A66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9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33973-6594-DF70-78CC-86A07DF05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B5769-CC8E-F4F1-2F42-6C9F50999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8D30-1FDE-9AAC-C7F5-E68B9371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48B8-A091-E5CD-18BA-4C330B39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3C82A-22B3-FB62-76D1-6FA26127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1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8020-DD56-5602-3C32-71292CD4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E0CC-5BF6-73DD-22FA-7962B976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43684-FBB4-7D56-0885-7E3D888D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82A1-6418-8897-000D-02DAE244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ACDF-0BBD-6CF7-72E7-9DB568C3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2649-7435-E3B3-63EE-A8D4D31B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D5B61-EC61-00B3-F1E2-5D786647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454-5FBE-5CBF-3874-CA2B4F6F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FECF-4068-8AAD-696E-7AC2FF8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7D488-D093-632C-21A6-EC6AA6A4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A889-7BD7-F2FA-07A7-A7932B9D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BF7D-BFE2-3B73-39AA-1A9D6C02C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891B5-6C50-C852-1F5D-4F47E70FE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1C8E4-6BBA-5A94-FB39-B1A9543E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8C9BE-38BD-E5A6-8F4D-955BF33C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96A23-25AA-5F14-65D1-8C0749EB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2D22-2880-FE66-C9EA-1F9504ED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81E3-48F8-4B35-B59A-D4AC2045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29D3B-1524-3123-A098-58202DE1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7499B-4352-293B-E902-A71B0FCF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3F573-B241-4C90-04DB-F0BC2545F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68BC2-8BCF-6A3E-303A-586BE73D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1F238-0ACA-89C5-E9AC-FEB2CE31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03B9F-5A5A-95CF-A3D3-FE0B5234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1006-1BC2-0BCB-C712-5F951541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92E9D-65D8-6154-91A7-B910B2C5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67B4-D7D3-20E4-EC94-3D5C6B11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E77DC-D82C-CD61-6789-383EFDB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3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6C7DA-676E-8C71-266D-B5BE6A9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AC944-28A8-CCF0-0252-FD6979D2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4672E-23C7-FC83-54D7-9C041ADF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D7E4-398D-628F-D6AC-0F0DCF4E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6089-735C-5DF0-0B2F-68C8FF9FB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C4E3-CA47-4D5A-0FE9-5BC915ED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BFF27-E142-CEB7-F85A-E8718AF2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5CBF8-A8B9-BD06-8654-1C8764F5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BA71-9DE9-883A-051F-49965DB8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469F-6B62-8757-B363-23BB2176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08C30-927D-8DC7-569C-DC12F5E24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FBAC1-F74E-523B-DAF9-A41EE171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6202-634D-FE6C-1B7B-7B5FADD2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F7BB1-D2D9-DB2E-C6DD-BD8E77D5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194A0-03D8-10FA-4A38-674493B0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E2283-5115-90F9-0DCD-29A136DA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B6C8B-3A6A-24DD-E212-E9BE9D8D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74A-30D6-A853-298F-9D8B73A72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66954B-C83C-FB43-98A9-5600FFF53D0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1D1E-4AC3-1C08-64AB-694E41D41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FF2A7-3ACC-512A-C4DC-F21C08855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EF87E-846C-5D4F-A3BF-1E4B74ADC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C151C6-CC3B-45DE-F0A7-7FA40DE92FF0}"/>
              </a:ext>
            </a:extLst>
          </p:cNvPr>
          <p:cNvSpPr/>
          <p:nvPr/>
        </p:nvSpPr>
        <p:spPr>
          <a:xfrm>
            <a:off x="563285" y="605179"/>
            <a:ext cx="10386069" cy="14447251"/>
          </a:xfrm>
          <a:prstGeom prst="rect">
            <a:avLst/>
          </a:prstGeom>
          <a:gradFill>
            <a:gsLst>
              <a:gs pos="0">
                <a:srgbClr val="FDFDFB"/>
              </a:gs>
              <a:gs pos="100000">
                <a:schemeClr val="bg1">
                  <a:lumMod val="0"/>
                  <a:lumOff val="10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bird's beak&#10;&#10;Description automatically generated">
            <a:extLst>
              <a:ext uri="{FF2B5EF4-FFF2-40B4-BE49-F238E27FC236}">
                <a16:creationId xmlns:a16="http://schemas.microsoft.com/office/drawing/2014/main" id="{E7B04A7A-4925-64F2-941D-95711EE2F6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11" y="579612"/>
            <a:ext cx="4636872" cy="30912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F1180F-EB7C-C031-8903-5A688BB2CF12}"/>
              </a:ext>
            </a:extLst>
          </p:cNvPr>
          <p:cNvSpPr/>
          <p:nvPr/>
        </p:nvSpPr>
        <p:spPr>
          <a:xfrm>
            <a:off x="556053" y="580769"/>
            <a:ext cx="5820033" cy="4151870"/>
          </a:xfrm>
          <a:prstGeom prst="rect">
            <a:avLst/>
          </a:prstGeom>
          <a:gradFill flip="none" rotWithShape="1">
            <a:gsLst>
              <a:gs pos="0">
                <a:srgbClr val="F3F3F1">
                  <a:alpha val="73000"/>
                </a:srgbClr>
              </a:gs>
              <a:gs pos="100000">
                <a:schemeClr val="bg1">
                  <a:lumMod val="0"/>
                  <a:lumOff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Wauchope, Hannah</dc:creator>
  <cp:lastModifiedBy>Wauchope, Hannah</cp:lastModifiedBy>
  <cp:revision>1</cp:revision>
  <dcterms:created xsi:type="dcterms:W3CDTF">2025-01-19T12:22:19Z</dcterms:created>
  <dcterms:modified xsi:type="dcterms:W3CDTF">2025-01-21T10:36:47Z</dcterms:modified>
</cp:coreProperties>
</file>