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7" r:id="rId8"/>
    <p:sldId id="257" r:id="rId9"/>
    <p:sldId id="268" r:id="rId10"/>
    <p:sldId id="264" r:id="rId11"/>
    <p:sldId id="266" r:id="rId12"/>
    <p:sldId id="269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10" autoAdjust="0"/>
    <p:restoredTop sz="94660"/>
  </p:normalViewPr>
  <p:slideViewPr>
    <p:cSldViewPr snapToGrid="0">
      <p:cViewPr>
        <p:scale>
          <a:sx n="70" d="100"/>
          <a:sy n="70" d="100"/>
        </p:scale>
        <p:origin x="528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FE6E85-5A49-47B3-AC86-0796741D3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DA9127F-6BCE-463E-B2C4-2EB7EE860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2F406E-EF3D-4EA1-8038-E29CE2E8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F37D-309C-40A8-A6E5-77938828278F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57BD8E6-2A00-4D6D-A3C7-2F7C9496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CDB354-2293-405E-8CA3-0F8E94D7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880D-3EF0-41B7-B94C-150DB4797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934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2A4CAB-6C57-439E-94BF-C9681E7E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A4D90D3-2580-4618-BF01-238B42F7F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56B3A8-E4A5-4A2E-B684-FC790192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F37D-309C-40A8-A6E5-77938828278F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EC2CFA-B96F-4A0F-9510-DC75B95D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152787B-6C2A-41D3-9A37-1F7FC1A5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880D-3EF0-41B7-B94C-150DB4797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442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C1F463C-FBDC-445F-9ADA-409A2897F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D0D63D9-6CCB-4E14-992A-0D15CAE5C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756F70-665D-493D-AA2D-D69E25DD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F37D-309C-40A8-A6E5-77938828278F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D402C3-D9A4-44A3-90D9-128AC5FE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A16F6C-05F8-4E0D-A67E-7E801384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880D-3EF0-41B7-B94C-150DB4797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7FB271-1EDC-44E0-84D2-C410FB2E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C2BEBF-A9DD-40B0-99C2-883B86E6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99D4FC-69F3-48B3-A37D-F51B2910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F37D-309C-40A8-A6E5-77938828278F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29F46E-3A7F-4103-892A-7575298D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B47C3C-145E-47D2-A1EF-C75A1279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880D-3EF0-41B7-B94C-150DB4797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771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B82CD8-891E-4891-962F-DA4301CD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982677F-3153-4513-81AD-639ECEF3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4EBFA3-BCF9-4189-B1F6-58BFEA65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F37D-309C-40A8-A6E5-77938828278F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78D665-11C3-461D-BCCE-3635BBD8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57C866-2886-406A-9077-5ACE510E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880D-3EF0-41B7-B94C-150DB4797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549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669D64-AB39-4F12-B951-23F75A64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37A01E5-5A60-4386-A258-418698919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1E9BC4B-4F0B-4FD3-AC70-0A75921D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0744CEE-4344-44AA-ACB8-C67713C7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F37D-309C-40A8-A6E5-77938828278F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EB35B1-5CAF-41B9-82CE-8DF7ED38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BA91BE-FE5B-4AE8-A612-64C648C8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880D-3EF0-41B7-B94C-150DB4797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56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3FC0EE-9EEF-409D-A009-993BA3AE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B698F14-6085-4C30-8D29-BB40FFA2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CDF2879-D5A9-4CCC-863E-B85945B5E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6509F08-F855-43D3-B7D7-FD4A76E6F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B5234E4-C432-49B2-A837-718A31DE7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2B887D8-080F-48A7-BCAA-D0FA8241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F37D-309C-40A8-A6E5-77938828278F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6B14535-57A7-4682-8F1E-ABD5CB11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B476D9E-C4D9-49CF-930E-E0C7B02F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880D-3EF0-41B7-B94C-150DB4797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4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82EF0E-0507-4540-A659-0D837F35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ED5DB2-1022-435E-A2D3-49E46777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F37D-309C-40A8-A6E5-77938828278F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FF91E0E-433F-43DB-8BA5-58F47739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F62DA28-4F61-489A-BAF0-5AFBCCA6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880D-3EF0-41B7-B94C-150DB4797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363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B9DADAA-CF17-4FDE-9E21-E3535782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F37D-309C-40A8-A6E5-77938828278F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4A779C4-068D-40A6-9982-406E8304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300F62A-E178-4E22-9234-D8D20557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880D-3EF0-41B7-B94C-150DB4797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451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2F6500-DC64-48DA-8A45-1A1E93F8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4F8B9F-7C03-48B3-9119-628EFD0D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AA3E57-4B46-4B87-8DB8-25E94AE2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9878495-5C11-443A-8581-DD5ECAA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F37D-309C-40A8-A6E5-77938828278F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63491F-2A1D-456C-9F6E-BF0AF036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88A6A6-221F-46CB-9E8E-D1B8651A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880D-3EF0-41B7-B94C-150DB4797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18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54C8FD-37DD-4857-8B46-7894842E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ED20768-2548-461A-8833-91414F069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A070D76-0E88-4CAA-9954-4394B17B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1A6C752-C2AC-4113-AFFA-14C51C4E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F37D-309C-40A8-A6E5-77938828278F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27C0FD-3EDB-49D1-A5F6-4A4C212E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40F6300-B39B-42C6-BA4E-E19FBB87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880D-3EF0-41B7-B94C-150DB4797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7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B6DAA4E-8507-4555-9246-0E62A20B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C89C937-919D-4908-8208-90A64342F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B815D5-1D7D-4BB8-A68C-83C6D4571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37D-309C-40A8-A6E5-77938828278F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D7B0A0-A072-4A4D-A812-4C5F73AD7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14E206-C61B-4A75-B66B-A7CB29857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880D-3EF0-41B7-B94C-150DB4797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019239-B9FF-4C43-9CB5-DC7B4F560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results: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615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2FAED29-EAAB-48B1-B0BB-83852B240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3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85501D90-34CD-4FD9-9C75-2856CD537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56" b="62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2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967F3CD-B7D5-4CD4-B546-13C8A8F61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9528C64-B611-4A0E-AED3-355EAA4E2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31E95A2-0E7C-4843-B8F6-E17113FFF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131"/>
          <a:stretch/>
        </p:blipFill>
        <p:spPr>
          <a:xfrm>
            <a:off x="967853" y="10"/>
            <a:ext cx="10256294" cy="6857990"/>
          </a:xfrm>
          <a:custGeom>
            <a:avLst/>
            <a:gdLst/>
            <a:ahLst/>
            <a:cxnLst/>
            <a:rect l="l" t="t" r="r" b="b"/>
            <a:pathLst>
              <a:path w="10256294" h="6858000">
                <a:moveTo>
                  <a:pt x="1691450" y="0"/>
                </a:moveTo>
                <a:lnTo>
                  <a:pt x="4470259" y="0"/>
                </a:lnTo>
                <a:lnTo>
                  <a:pt x="4542814" y="0"/>
                </a:lnTo>
                <a:lnTo>
                  <a:pt x="5713480" y="0"/>
                </a:lnTo>
                <a:lnTo>
                  <a:pt x="5786036" y="0"/>
                </a:lnTo>
                <a:lnTo>
                  <a:pt x="8564844" y="0"/>
                </a:lnTo>
                <a:lnTo>
                  <a:pt x="8587900" y="14997"/>
                </a:lnTo>
                <a:cubicBezTo>
                  <a:pt x="9658369" y="754641"/>
                  <a:pt x="10256294" y="2093192"/>
                  <a:pt x="10256294" y="3621656"/>
                </a:cubicBezTo>
                <a:cubicBezTo>
                  <a:pt x="10256294" y="4969131"/>
                  <a:pt x="9288413" y="5602839"/>
                  <a:pt x="8302921" y="6374814"/>
                </a:cubicBezTo>
                <a:cubicBezTo>
                  <a:pt x="8123457" y="6515397"/>
                  <a:pt x="7945637" y="6653108"/>
                  <a:pt x="7764491" y="6780599"/>
                </a:cubicBezTo>
                <a:lnTo>
                  <a:pt x="7648023" y="6858000"/>
                </a:lnTo>
                <a:lnTo>
                  <a:pt x="5786036" y="6858000"/>
                </a:lnTo>
                <a:lnTo>
                  <a:pt x="5713480" y="6858000"/>
                </a:lnTo>
                <a:lnTo>
                  <a:pt x="4542814" y="6858000"/>
                </a:lnTo>
                <a:lnTo>
                  <a:pt x="4470259" y="6858000"/>
                </a:lnTo>
                <a:lnTo>
                  <a:pt x="2608272" y="6858000"/>
                </a:lnTo>
                <a:lnTo>
                  <a:pt x="2491804" y="6780599"/>
                </a:lnTo>
                <a:cubicBezTo>
                  <a:pt x="2310658" y="6653108"/>
                  <a:pt x="2132837" y="6515397"/>
                  <a:pt x="1953374" y="6374814"/>
                </a:cubicBezTo>
                <a:cubicBezTo>
                  <a:pt x="967880" y="5602839"/>
                  <a:pt x="0" y="4969131"/>
                  <a:pt x="0" y="3621656"/>
                </a:cubicBezTo>
                <a:cubicBezTo>
                  <a:pt x="0" y="2093192"/>
                  <a:pt x="597925" y="754641"/>
                  <a:pt x="1668394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479A80B-8CA9-4EA1-9408-D2A7B046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1910015 w 10256294"/>
              <a:gd name="connsiteY0" fmla="*/ 0 h 6858000"/>
              <a:gd name="connsiteX1" fmla="*/ 1691450 w 10256294"/>
              <a:gd name="connsiteY1" fmla="*/ 0 h 6858000"/>
              <a:gd name="connsiteX2" fmla="*/ 1668394 w 10256294"/>
              <a:gd name="connsiteY2" fmla="*/ 14997 h 6858000"/>
              <a:gd name="connsiteX3" fmla="*/ 0 w 10256294"/>
              <a:gd name="connsiteY3" fmla="*/ 3621656 h 6858000"/>
              <a:gd name="connsiteX4" fmla="*/ 1953374 w 10256294"/>
              <a:gd name="connsiteY4" fmla="*/ 6374814 h 6858000"/>
              <a:gd name="connsiteX5" fmla="*/ 2491804 w 10256294"/>
              <a:gd name="connsiteY5" fmla="*/ 6780599 h 6858000"/>
              <a:gd name="connsiteX6" fmla="*/ 2608271 w 10256294"/>
              <a:gd name="connsiteY6" fmla="*/ 6858000 h 6858000"/>
              <a:gd name="connsiteX7" fmla="*/ 2864721 w 10256294"/>
              <a:gd name="connsiteY7" fmla="*/ 6858000 h 6858000"/>
              <a:gd name="connsiteX8" fmla="*/ 2743439 w 10256294"/>
              <a:gd name="connsiteY8" fmla="*/ 6780599 h 6858000"/>
              <a:gd name="connsiteX9" fmla="*/ 2182760 w 10256294"/>
              <a:gd name="connsiteY9" fmla="*/ 6374814 h 6858000"/>
              <a:gd name="connsiteX10" fmla="*/ 148672 w 10256294"/>
              <a:gd name="connsiteY10" fmla="*/ 3621656 h 6858000"/>
              <a:gd name="connsiteX11" fmla="*/ 1886006 w 10256294"/>
              <a:gd name="connsiteY11" fmla="*/ 14997 h 6858000"/>
              <a:gd name="connsiteX12" fmla="*/ 8564844 w 10256294"/>
              <a:gd name="connsiteY12" fmla="*/ 0 h 6858000"/>
              <a:gd name="connsiteX13" fmla="*/ 8346278 w 10256294"/>
              <a:gd name="connsiteY13" fmla="*/ 0 h 6858000"/>
              <a:gd name="connsiteX14" fmla="*/ 8370288 w 10256294"/>
              <a:gd name="connsiteY14" fmla="*/ 14997 h 6858000"/>
              <a:gd name="connsiteX15" fmla="*/ 10107622 w 10256294"/>
              <a:gd name="connsiteY15" fmla="*/ 3621656 h 6858000"/>
              <a:gd name="connsiteX16" fmla="*/ 8073532 w 10256294"/>
              <a:gd name="connsiteY16" fmla="*/ 6374814 h 6858000"/>
              <a:gd name="connsiteX17" fmla="*/ 7512854 w 10256294"/>
              <a:gd name="connsiteY17" fmla="*/ 6780599 h 6858000"/>
              <a:gd name="connsiteX18" fmla="*/ 7391575 w 10256294"/>
              <a:gd name="connsiteY18" fmla="*/ 6858000 h 6858000"/>
              <a:gd name="connsiteX19" fmla="*/ 7648023 w 10256294"/>
              <a:gd name="connsiteY19" fmla="*/ 6858000 h 6858000"/>
              <a:gd name="connsiteX20" fmla="*/ 7764490 w 10256294"/>
              <a:gd name="connsiteY20" fmla="*/ 6780599 h 6858000"/>
              <a:gd name="connsiteX21" fmla="*/ 8302920 w 10256294"/>
              <a:gd name="connsiteY21" fmla="*/ 6374814 h 6858000"/>
              <a:gd name="connsiteX22" fmla="*/ 10256294 w 10256294"/>
              <a:gd name="connsiteY22" fmla="*/ 3621656 h 6858000"/>
              <a:gd name="connsiteX23" fmla="*/ 8587900 w 1025629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256294" h="6858000">
                <a:moveTo>
                  <a:pt x="1910015" y="0"/>
                </a:moveTo>
                <a:lnTo>
                  <a:pt x="1691450" y="0"/>
                </a:lnTo>
                <a:lnTo>
                  <a:pt x="1668394" y="14997"/>
                </a:lnTo>
                <a:cubicBezTo>
                  <a:pt x="597925" y="754641"/>
                  <a:pt x="0" y="2093192"/>
                  <a:pt x="0" y="3621656"/>
                </a:cubicBezTo>
                <a:cubicBezTo>
                  <a:pt x="0" y="4969131"/>
                  <a:pt x="967880" y="5602839"/>
                  <a:pt x="1953374" y="6374814"/>
                </a:cubicBezTo>
                <a:cubicBezTo>
                  <a:pt x="2132836" y="6515397"/>
                  <a:pt x="2310657" y="6653108"/>
                  <a:pt x="2491804" y="6780599"/>
                </a:cubicBezTo>
                <a:lnTo>
                  <a:pt x="2608271" y="6858000"/>
                </a:lnTo>
                <a:lnTo>
                  <a:pt x="2864721" y="6858000"/>
                </a:lnTo>
                <a:lnTo>
                  <a:pt x="2743439" y="6780599"/>
                </a:lnTo>
                <a:cubicBezTo>
                  <a:pt x="2554808" y="6653108"/>
                  <a:pt x="2369639" y="6515397"/>
                  <a:pt x="2182760" y="6374814"/>
                </a:cubicBezTo>
                <a:cubicBezTo>
                  <a:pt x="1156547" y="5602839"/>
                  <a:pt x="148672" y="4969131"/>
                  <a:pt x="148672" y="3621656"/>
                </a:cubicBezTo>
                <a:cubicBezTo>
                  <a:pt x="148672" y="2093192"/>
                  <a:pt x="771304" y="754641"/>
                  <a:pt x="1886006" y="14997"/>
                </a:cubicBezTo>
                <a:close/>
                <a:moveTo>
                  <a:pt x="8564844" y="0"/>
                </a:moveTo>
                <a:lnTo>
                  <a:pt x="8346278" y="0"/>
                </a:lnTo>
                <a:lnTo>
                  <a:pt x="8370288" y="14997"/>
                </a:lnTo>
                <a:cubicBezTo>
                  <a:pt x="9484990" y="754641"/>
                  <a:pt x="10107622" y="2093192"/>
                  <a:pt x="10107622" y="3621656"/>
                </a:cubicBezTo>
                <a:cubicBezTo>
                  <a:pt x="10107622" y="4969131"/>
                  <a:pt x="9099748" y="5602839"/>
                  <a:pt x="8073532" y="6374814"/>
                </a:cubicBezTo>
                <a:cubicBezTo>
                  <a:pt x="7886654" y="6515397"/>
                  <a:pt x="7701485" y="6653108"/>
                  <a:pt x="7512854" y="6780599"/>
                </a:cubicBezTo>
                <a:lnTo>
                  <a:pt x="7391575" y="6858000"/>
                </a:lnTo>
                <a:lnTo>
                  <a:pt x="7648023" y="6858000"/>
                </a:lnTo>
                <a:lnTo>
                  <a:pt x="7764490" y="6780599"/>
                </a:lnTo>
                <a:cubicBezTo>
                  <a:pt x="7945636" y="6653108"/>
                  <a:pt x="8123457" y="6515397"/>
                  <a:pt x="8302920" y="6374814"/>
                </a:cubicBezTo>
                <a:cubicBezTo>
                  <a:pt x="9288414" y="5602839"/>
                  <a:pt x="10256294" y="4969131"/>
                  <a:pt x="10256294" y="3621656"/>
                </a:cubicBezTo>
                <a:cubicBezTo>
                  <a:pt x="10256294" y="2093192"/>
                  <a:pt x="9658369" y="754641"/>
                  <a:pt x="8587900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C78294B-DF67-438B-BC83-2ECBAD305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323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742A528-B5BC-48B8-92DE-9C2B4445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EC821D2-F384-42D8-B84B-A430AAEDA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618"/>
          <a:stretch/>
        </p:blipFill>
        <p:spPr>
          <a:xfrm>
            <a:off x="1366347" y="433410"/>
            <a:ext cx="9459306" cy="5854700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662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053C133-CE55-40A3-926D-3F41827DF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077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6F713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496A478-4886-482F-A417-740662170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34" r="-1" b="20887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3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 descr="תמונה שמכילה תוכי, ציפור&#10;&#10;התיאור נוצר באופן אוטומטי">
            <a:extLst>
              <a:ext uri="{FF2B5EF4-FFF2-40B4-BE49-F238E27FC236}">
                <a16:creationId xmlns:a16="http://schemas.microsoft.com/office/drawing/2014/main" id="{71DCB67B-1F68-4DFD-9E6B-14D905A66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2" b="1677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7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C927DB2-B007-44BF-AF34-369B348CF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82"/>
          <a:stretch/>
        </p:blipFill>
        <p:spPr>
          <a:xfrm>
            <a:off x="0" y="-223521"/>
            <a:ext cx="12192000" cy="60682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3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76231B2-2AF0-4814-BCED-177B96959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1" b="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637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4FB17B0-63A5-4EE9-BF3B-78B8EB042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35" b="3778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85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3</Words>
  <Application>Microsoft Office PowerPoint</Application>
  <PresentationFormat>מסך רחב</PresentationFormat>
  <Paragraphs>1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Meiryo</vt:lpstr>
      <vt:lpstr>Arial</vt:lpstr>
      <vt:lpstr>Calibri</vt:lpstr>
      <vt:lpstr>Calibri Light</vt:lpstr>
      <vt:lpstr>ערכת נושא Office</vt:lpstr>
      <vt:lpstr>Project results: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results:</dc:title>
  <dc:creator>Hanna Keller</dc:creator>
  <cp:lastModifiedBy>Hanna Keller</cp:lastModifiedBy>
  <cp:revision>9</cp:revision>
  <dcterms:created xsi:type="dcterms:W3CDTF">2022-03-29T11:40:04Z</dcterms:created>
  <dcterms:modified xsi:type="dcterms:W3CDTF">2022-03-30T09:08:49Z</dcterms:modified>
</cp:coreProperties>
</file>