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B4D8"/>
    <a:srgbClr val="0077B6"/>
    <a:srgbClr val="03045E"/>
    <a:srgbClr val="90E0EF"/>
    <a:srgbClr val="436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3AE997-180A-46A8-8EA5-E1C9D6F772B2}" v="166" dt="2024-05-24T05:51:53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660"/>
  </p:normalViewPr>
  <p:slideViewPr>
    <p:cSldViewPr snapToGrid="0">
      <p:cViewPr>
        <p:scale>
          <a:sx n="25" d="100"/>
          <a:sy n="25" d="100"/>
        </p:scale>
        <p:origin x="2352" y="1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Katherine Abril Góngora" userId="be6870935353ad0d" providerId="LiveId" clId="{A43AE997-180A-46A8-8EA5-E1C9D6F772B2}"/>
    <pc:docChg chg="undo redo custSel addSld delSld modSld">
      <pc:chgData name="Hanna Katherine Abril Góngora" userId="be6870935353ad0d" providerId="LiveId" clId="{A43AE997-180A-46A8-8EA5-E1C9D6F772B2}" dt="2024-05-24T05:51:53.199" v="1134"/>
      <pc:docMkLst>
        <pc:docMk/>
      </pc:docMkLst>
      <pc:sldChg chg="setBg">
        <pc:chgData name="Hanna Katherine Abril Góngora" userId="be6870935353ad0d" providerId="LiveId" clId="{A43AE997-180A-46A8-8EA5-E1C9D6F772B2}" dt="2024-05-24T05:02:50.336" v="353"/>
        <pc:sldMkLst>
          <pc:docMk/>
          <pc:sldMk cId="2929828598" sldId="257"/>
        </pc:sldMkLst>
      </pc:sldChg>
      <pc:sldChg chg="addSp delSp modSp new mod modTransition setBg modAnim">
        <pc:chgData name="Hanna Katherine Abril Góngora" userId="be6870935353ad0d" providerId="LiveId" clId="{A43AE997-180A-46A8-8EA5-E1C9D6F772B2}" dt="2024-05-24T05:03:11.310" v="356"/>
        <pc:sldMkLst>
          <pc:docMk/>
          <pc:sldMk cId="2791310599" sldId="258"/>
        </pc:sldMkLst>
        <pc:spChg chg="add mod">
          <ac:chgData name="Hanna Katherine Abril Góngora" userId="be6870935353ad0d" providerId="LiveId" clId="{A43AE997-180A-46A8-8EA5-E1C9D6F772B2}" dt="2024-05-24T04:30:12.187" v="1"/>
          <ac:spMkLst>
            <pc:docMk/>
            <pc:sldMk cId="2791310599" sldId="258"/>
            <ac:spMk id="2" creationId="{248D70EC-5D06-8E68-79D0-8B498FC066F3}"/>
          </ac:spMkLst>
        </pc:spChg>
        <pc:spChg chg="add mod">
          <ac:chgData name="Hanna Katherine Abril Góngora" userId="be6870935353ad0d" providerId="LiveId" clId="{A43AE997-180A-46A8-8EA5-E1C9D6F772B2}" dt="2024-05-24T04:30:12.187" v="1"/>
          <ac:spMkLst>
            <pc:docMk/>
            <pc:sldMk cId="2791310599" sldId="258"/>
            <ac:spMk id="3" creationId="{AB0059F8-BFBA-9E7B-4434-D9462FFBE910}"/>
          </ac:spMkLst>
        </pc:spChg>
        <pc:spChg chg="add mod">
          <ac:chgData name="Hanna Katherine Abril Góngora" userId="be6870935353ad0d" providerId="LiveId" clId="{A43AE997-180A-46A8-8EA5-E1C9D6F772B2}" dt="2024-05-24T04:30:12.187" v="1"/>
          <ac:spMkLst>
            <pc:docMk/>
            <pc:sldMk cId="2791310599" sldId="258"/>
            <ac:spMk id="4" creationId="{528D113F-389B-C4E4-7E25-904ACAA6459C}"/>
          </ac:spMkLst>
        </pc:spChg>
        <pc:spChg chg="add mod">
          <ac:chgData name="Hanna Katherine Abril Góngora" userId="be6870935353ad0d" providerId="LiveId" clId="{A43AE997-180A-46A8-8EA5-E1C9D6F772B2}" dt="2024-05-24T04:30:12.187" v="1"/>
          <ac:spMkLst>
            <pc:docMk/>
            <pc:sldMk cId="2791310599" sldId="258"/>
            <ac:spMk id="5" creationId="{926131D1-B4AB-B457-7C13-223215475662}"/>
          </ac:spMkLst>
        </pc:spChg>
        <pc:spChg chg="add mod">
          <ac:chgData name="Hanna Katherine Abril Góngora" userId="be6870935353ad0d" providerId="LiveId" clId="{A43AE997-180A-46A8-8EA5-E1C9D6F772B2}" dt="2024-05-24T04:30:12.187" v="1"/>
          <ac:spMkLst>
            <pc:docMk/>
            <pc:sldMk cId="2791310599" sldId="258"/>
            <ac:spMk id="6" creationId="{40243EA4-F14D-120D-F357-F918718E4599}"/>
          </ac:spMkLst>
        </pc:spChg>
        <pc:spChg chg="add mod">
          <ac:chgData name="Hanna Katherine Abril Góngora" userId="be6870935353ad0d" providerId="LiveId" clId="{A43AE997-180A-46A8-8EA5-E1C9D6F772B2}" dt="2024-05-24T04:30:12.187" v="1"/>
          <ac:spMkLst>
            <pc:docMk/>
            <pc:sldMk cId="2791310599" sldId="258"/>
            <ac:spMk id="7" creationId="{C0877567-C6E9-C174-7B71-2B38EF3044E8}"/>
          </ac:spMkLst>
        </pc:spChg>
        <pc:spChg chg="add mod">
          <ac:chgData name="Hanna Katherine Abril Góngora" userId="be6870935353ad0d" providerId="LiveId" clId="{A43AE997-180A-46A8-8EA5-E1C9D6F772B2}" dt="2024-05-24T04:30:12.187" v="1"/>
          <ac:spMkLst>
            <pc:docMk/>
            <pc:sldMk cId="2791310599" sldId="258"/>
            <ac:spMk id="8" creationId="{A9E29965-BA20-D3F8-6152-4D5B7C4D81F4}"/>
          </ac:spMkLst>
        </pc:spChg>
        <pc:spChg chg="add del mod">
          <ac:chgData name="Hanna Katherine Abril Góngora" userId="be6870935353ad0d" providerId="LiveId" clId="{A43AE997-180A-46A8-8EA5-E1C9D6F772B2}" dt="2024-05-24T04:32:54.047" v="6" actId="478"/>
          <ac:spMkLst>
            <pc:docMk/>
            <pc:sldMk cId="2791310599" sldId="258"/>
            <ac:spMk id="9" creationId="{48378D0F-41BE-E976-60EA-67856D7AB304}"/>
          </ac:spMkLst>
        </pc:spChg>
        <pc:spChg chg="add del mod">
          <ac:chgData name="Hanna Katherine Abril Góngora" userId="be6870935353ad0d" providerId="LiveId" clId="{A43AE997-180A-46A8-8EA5-E1C9D6F772B2}" dt="2024-05-24T04:32:54.047" v="6" actId="478"/>
          <ac:spMkLst>
            <pc:docMk/>
            <pc:sldMk cId="2791310599" sldId="258"/>
            <ac:spMk id="10" creationId="{EA75E917-2B6E-B354-894D-DEABDCB2EB71}"/>
          </ac:spMkLst>
        </pc:spChg>
        <pc:spChg chg="add del mod">
          <ac:chgData name="Hanna Katherine Abril Góngora" userId="be6870935353ad0d" providerId="LiveId" clId="{A43AE997-180A-46A8-8EA5-E1C9D6F772B2}" dt="2024-05-24T04:32:54.047" v="6" actId="478"/>
          <ac:spMkLst>
            <pc:docMk/>
            <pc:sldMk cId="2791310599" sldId="258"/>
            <ac:spMk id="11" creationId="{D08181C4-6D5D-71FB-50A0-3C4DC535FB0E}"/>
          </ac:spMkLst>
        </pc:spChg>
        <pc:spChg chg="add del">
          <ac:chgData name="Hanna Katherine Abril Góngora" userId="be6870935353ad0d" providerId="LiveId" clId="{A43AE997-180A-46A8-8EA5-E1C9D6F772B2}" dt="2024-05-24T04:32:48.570" v="4" actId="22"/>
          <ac:spMkLst>
            <pc:docMk/>
            <pc:sldMk cId="2791310599" sldId="258"/>
            <ac:spMk id="16" creationId="{5E57977B-9D1B-8ABD-E0D5-A1B06B1565FA}"/>
          </ac:spMkLst>
        </pc:spChg>
        <pc:spChg chg="add mod">
          <ac:chgData name="Hanna Katherine Abril Góngora" userId="be6870935353ad0d" providerId="LiveId" clId="{A43AE997-180A-46A8-8EA5-E1C9D6F772B2}" dt="2024-05-24T04:34:57.814" v="36" actId="113"/>
          <ac:spMkLst>
            <pc:docMk/>
            <pc:sldMk cId="2791310599" sldId="258"/>
            <ac:spMk id="18" creationId="{013A7450-6BE6-449F-FAE6-70236A2B40D1}"/>
          </ac:spMkLst>
        </pc:spChg>
        <pc:spChg chg="add del">
          <ac:chgData name="Hanna Katherine Abril Góngora" userId="be6870935353ad0d" providerId="LiveId" clId="{A43AE997-180A-46A8-8EA5-E1C9D6F772B2}" dt="2024-05-24T04:33:19.231" v="13" actId="22"/>
          <ac:spMkLst>
            <pc:docMk/>
            <pc:sldMk cId="2791310599" sldId="258"/>
            <ac:spMk id="20" creationId="{F3FEEF94-A41E-7FA8-CC2F-C5A83D9BD137}"/>
          </ac:spMkLst>
        </pc:spChg>
        <pc:spChg chg="add mod">
          <ac:chgData name="Hanna Katherine Abril Góngora" userId="be6870935353ad0d" providerId="LiveId" clId="{A43AE997-180A-46A8-8EA5-E1C9D6F772B2}" dt="2024-05-24T04:34:54.650" v="35" actId="113"/>
          <ac:spMkLst>
            <pc:docMk/>
            <pc:sldMk cId="2791310599" sldId="258"/>
            <ac:spMk id="22" creationId="{0C3A9AB5-8FF3-6CB2-DDA2-05D16E01C15C}"/>
          </ac:spMkLst>
        </pc:spChg>
        <pc:spChg chg="add del">
          <ac:chgData name="Hanna Katherine Abril Góngora" userId="be6870935353ad0d" providerId="LiveId" clId="{A43AE997-180A-46A8-8EA5-E1C9D6F772B2}" dt="2024-05-24T04:33:42.712" v="22" actId="22"/>
          <ac:spMkLst>
            <pc:docMk/>
            <pc:sldMk cId="2791310599" sldId="258"/>
            <ac:spMk id="24" creationId="{A11D7BA0-C10E-6E96-A680-794E3B5D0D6A}"/>
          </ac:spMkLst>
        </pc:spChg>
        <pc:spChg chg="add mod">
          <ac:chgData name="Hanna Katherine Abril Góngora" userId="be6870935353ad0d" providerId="LiveId" clId="{A43AE997-180A-46A8-8EA5-E1C9D6F772B2}" dt="2024-05-24T04:38:38.673" v="53" actId="14100"/>
          <ac:spMkLst>
            <pc:docMk/>
            <pc:sldMk cId="2791310599" sldId="258"/>
            <ac:spMk id="26" creationId="{14BC5E64-4803-EA07-4330-5CC8D21BAED9}"/>
          </ac:spMkLst>
        </pc:spChg>
        <pc:spChg chg="add mod">
          <ac:chgData name="Hanna Katherine Abril Góngora" userId="be6870935353ad0d" providerId="LiveId" clId="{A43AE997-180A-46A8-8EA5-E1C9D6F772B2}" dt="2024-05-24T04:49:36.625" v="203" actId="207"/>
          <ac:spMkLst>
            <pc:docMk/>
            <pc:sldMk cId="2791310599" sldId="258"/>
            <ac:spMk id="33" creationId="{62821149-99C5-24AB-036B-E005A4EC6F65}"/>
          </ac:spMkLst>
        </pc:spChg>
        <pc:spChg chg="add mod">
          <ac:chgData name="Hanna Katherine Abril Góngora" userId="be6870935353ad0d" providerId="LiveId" clId="{A43AE997-180A-46A8-8EA5-E1C9D6F772B2}" dt="2024-05-24T04:59:55.397" v="283" actId="1076"/>
          <ac:spMkLst>
            <pc:docMk/>
            <pc:sldMk cId="2791310599" sldId="258"/>
            <ac:spMk id="34" creationId="{A348DDCA-CCA7-6553-439E-D578C9907771}"/>
          </ac:spMkLst>
        </pc:spChg>
        <pc:spChg chg="add mod">
          <ac:chgData name="Hanna Katherine Abril Góngora" userId="be6870935353ad0d" providerId="LiveId" clId="{A43AE997-180A-46A8-8EA5-E1C9D6F772B2}" dt="2024-05-24T04:59:55.397" v="283" actId="1076"/>
          <ac:spMkLst>
            <pc:docMk/>
            <pc:sldMk cId="2791310599" sldId="258"/>
            <ac:spMk id="35" creationId="{8A509896-10C4-2616-07AB-ECCA0F5DCD85}"/>
          </ac:spMkLst>
        </pc:spChg>
        <pc:spChg chg="add mod">
          <ac:chgData name="Hanna Katherine Abril Góngora" userId="be6870935353ad0d" providerId="LiveId" clId="{A43AE997-180A-46A8-8EA5-E1C9D6F772B2}" dt="2024-05-24T04:59:55.397" v="283" actId="1076"/>
          <ac:spMkLst>
            <pc:docMk/>
            <pc:sldMk cId="2791310599" sldId="258"/>
            <ac:spMk id="36" creationId="{BB2514C5-D88B-1B4F-EA96-43FA5BB10FD0}"/>
          </ac:spMkLst>
        </pc:spChg>
        <pc:spChg chg="add mod">
          <ac:chgData name="Hanna Katherine Abril Góngora" userId="be6870935353ad0d" providerId="LiveId" clId="{A43AE997-180A-46A8-8EA5-E1C9D6F772B2}" dt="2024-05-24T04:59:55.397" v="283" actId="1076"/>
          <ac:spMkLst>
            <pc:docMk/>
            <pc:sldMk cId="2791310599" sldId="258"/>
            <ac:spMk id="37" creationId="{8AB32464-FA27-D543-8D02-E06E9CB1691D}"/>
          </ac:spMkLst>
        </pc:spChg>
        <pc:spChg chg="add mod">
          <ac:chgData name="Hanna Katherine Abril Góngora" userId="be6870935353ad0d" providerId="LiveId" clId="{A43AE997-180A-46A8-8EA5-E1C9D6F772B2}" dt="2024-05-24T04:59:55.397" v="283" actId="1076"/>
          <ac:spMkLst>
            <pc:docMk/>
            <pc:sldMk cId="2791310599" sldId="258"/>
            <ac:spMk id="38" creationId="{C2AD4696-F80F-2FE4-460F-14CA61A6EF67}"/>
          </ac:spMkLst>
        </pc:spChg>
        <pc:spChg chg="add mod">
          <ac:chgData name="Hanna Katherine Abril Góngora" userId="be6870935353ad0d" providerId="LiveId" clId="{A43AE997-180A-46A8-8EA5-E1C9D6F772B2}" dt="2024-05-24T04:59:55.397" v="283" actId="1076"/>
          <ac:spMkLst>
            <pc:docMk/>
            <pc:sldMk cId="2791310599" sldId="258"/>
            <ac:spMk id="39" creationId="{D388BE9D-699A-9C11-4FA3-FF36476F8F3E}"/>
          </ac:spMkLst>
        </pc:spChg>
        <pc:spChg chg="add mod">
          <ac:chgData name="Hanna Katherine Abril Góngora" userId="be6870935353ad0d" providerId="LiveId" clId="{A43AE997-180A-46A8-8EA5-E1C9D6F772B2}" dt="2024-05-24T04:59:55.397" v="283" actId="1076"/>
          <ac:spMkLst>
            <pc:docMk/>
            <pc:sldMk cId="2791310599" sldId="258"/>
            <ac:spMk id="40" creationId="{C6813A1A-B2EC-6AD8-6275-74C3AC18FED0}"/>
          </ac:spMkLst>
        </pc:spChg>
        <pc:spChg chg="add mod">
          <ac:chgData name="Hanna Katherine Abril Góngora" userId="be6870935353ad0d" providerId="LiveId" clId="{A43AE997-180A-46A8-8EA5-E1C9D6F772B2}" dt="2024-05-24T04:59:55.397" v="283" actId="1076"/>
          <ac:spMkLst>
            <pc:docMk/>
            <pc:sldMk cId="2791310599" sldId="258"/>
            <ac:spMk id="41" creationId="{C48A3F0D-3915-BC72-9EF0-9B786BB00EDF}"/>
          </ac:spMkLst>
        </pc:spChg>
        <pc:spChg chg="add mod">
          <ac:chgData name="Hanna Katherine Abril Góngora" userId="be6870935353ad0d" providerId="LiveId" clId="{A43AE997-180A-46A8-8EA5-E1C9D6F772B2}" dt="2024-05-24T04:59:55.397" v="283" actId="1076"/>
          <ac:spMkLst>
            <pc:docMk/>
            <pc:sldMk cId="2791310599" sldId="258"/>
            <ac:spMk id="42" creationId="{07FC6D75-0856-28A5-628D-FF5148244759}"/>
          </ac:spMkLst>
        </pc:spChg>
        <pc:spChg chg="add mod">
          <ac:chgData name="Hanna Katherine Abril Góngora" userId="be6870935353ad0d" providerId="LiveId" clId="{A43AE997-180A-46A8-8EA5-E1C9D6F772B2}" dt="2024-05-24T04:59:55.397" v="283" actId="1076"/>
          <ac:spMkLst>
            <pc:docMk/>
            <pc:sldMk cId="2791310599" sldId="258"/>
            <ac:spMk id="43" creationId="{9162B6AB-1AC0-C923-E357-E7F3FC5D1150}"/>
          </ac:spMkLst>
        </pc:spChg>
        <pc:picChg chg="add del mod">
          <ac:chgData name="Hanna Katherine Abril Góngora" userId="be6870935353ad0d" providerId="LiveId" clId="{A43AE997-180A-46A8-8EA5-E1C9D6F772B2}" dt="2024-05-24T04:36:24.534" v="41" actId="478"/>
          <ac:picMkLst>
            <pc:docMk/>
            <pc:sldMk cId="2791310599" sldId="258"/>
            <ac:picMk id="12" creationId="{9580A6EA-3236-2C18-984D-8A092E4B3F53}"/>
          </ac:picMkLst>
        </pc:picChg>
        <pc:picChg chg="add del mod">
          <ac:chgData name="Hanna Katherine Abril Góngora" userId="be6870935353ad0d" providerId="LiveId" clId="{A43AE997-180A-46A8-8EA5-E1C9D6F772B2}" dt="2024-05-24T04:34:37.818" v="32" actId="478"/>
          <ac:picMkLst>
            <pc:docMk/>
            <pc:sldMk cId="2791310599" sldId="258"/>
            <ac:picMk id="13" creationId="{BB90399D-CFF1-773F-35B0-F61F01BC6EAB}"/>
          </ac:picMkLst>
        </pc:picChg>
        <pc:picChg chg="add del mod">
          <ac:chgData name="Hanna Katherine Abril Góngora" userId="be6870935353ad0d" providerId="LiveId" clId="{A43AE997-180A-46A8-8EA5-E1C9D6F772B2}" dt="2024-05-24T04:34:34.066" v="30" actId="478"/>
          <ac:picMkLst>
            <pc:docMk/>
            <pc:sldMk cId="2791310599" sldId="258"/>
            <ac:picMk id="14" creationId="{60ED3B81-B13E-F23D-57E8-3141E76D4120}"/>
          </ac:picMkLst>
        </pc:picChg>
        <pc:picChg chg="add mod">
          <ac:chgData name="Hanna Katherine Abril Góngora" userId="be6870935353ad0d" providerId="LiveId" clId="{A43AE997-180A-46A8-8EA5-E1C9D6F772B2}" dt="2024-05-24T04:59:04.655" v="281" actId="207"/>
          <ac:picMkLst>
            <pc:docMk/>
            <pc:sldMk cId="2791310599" sldId="258"/>
            <ac:picMk id="28" creationId="{41A4F3DC-85C0-959D-CE13-760E0AF6A19A}"/>
          </ac:picMkLst>
        </pc:picChg>
        <pc:picChg chg="add mod">
          <ac:chgData name="Hanna Katherine Abril Góngora" userId="be6870935353ad0d" providerId="LiveId" clId="{A43AE997-180A-46A8-8EA5-E1C9D6F772B2}" dt="2024-05-24T04:59:04.655" v="281" actId="207"/>
          <ac:picMkLst>
            <pc:docMk/>
            <pc:sldMk cId="2791310599" sldId="258"/>
            <ac:picMk id="30" creationId="{E9005BED-D65C-03AB-CDB1-26504F28BBE3}"/>
          </ac:picMkLst>
        </pc:picChg>
        <pc:picChg chg="add mod">
          <ac:chgData name="Hanna Katherine Abril Góngora" userId="be6870935353ad0d" providerId="LiveId" clId="{A43AE997-180A-46A8-8EA5-E1C9D6F772B2}" dt="2024-05-24T04:59:04.655" v="281" actId="207"/>
          <ac:picMkLst>
            <pc:docMk/>
            <pc:sldMk cId="2791310599" sldId="258"/>
            <ac:picMk id="32" creationId="{F2238711-679E-1447-1F4C-AEBA82731D86}"/>
          </ac:picMkLst>
        </pc:picChg>
      </pc:sldChg>
      <pc:sldChg chg="addSp delSp modSp new mod modTransition setBg">
        <pc:chgData name="Hanna Katherine Abril Góngora" userId="be6870935353ad0d" providerId="LiveId" clId="{A43AE997-180A-46A8-8EA5-E1C9D6F772B2}" dt="2024-05-24T05:03:05.570" v="355"/>
        <pc:sldMkLst>
          <pc:docMk/>
          <pc:sldMk cId="3867839968" sldId="259"/>
        </pc:sldMkLst>
        <pc:spChg chg="add del mod">
          <ac:chgData name="Hanna Katherine Abril Góngora" userId="be6870935353ad0d" providerId="LiveId" clId="{A43AE997-180A-46A8-8EA5-E1C9D6F772B2}" dt="2024-05-24T04:38:02.232" v="50" actId="478"/>
          <ac:spMkLst>
            <pc:docMk/>
            <pc:sldMk cId="3867839968" sldId="259"/>
            <ac:spMk id="2" creationId="{5C48E2E3-D938-7ED1-799A-4459F53B5F18}"/>
          </ac:spMkLst>
        </pc:spChg>
        <pc:spChg chg="add del mod">
          <ac:chgData name="Hanna Katherine Abril Góngora" userId="be6870935353ad0d" providerId="LiveId" clId="{A43AE997-180A-46A8-8EA5-E1C9D6F772B2}" dt="2024-05-24T04:38:02.232" v="50" actId="478"/>
          <ac:spMkLst>
            <pc:docMk/>
            <pc:sldMk cId="3867839968" sldId="259"/>
            <ac:spMk id="3" creationId="{5D1109D5-B2DD-386F-4067-5F6C90DD4703}"/>
          </ac:spMkLst>
        </pc:spChg>
        <pc:spChg chg="add del mod">
          <ac:chgData name="Hanna Katherine Abril Góngora" userId="be6870935353ad0d" providerId="LiveId" clId="{A43AE997-180A-46A8-8EA5-E1C9D6F772B2}" dt="2024-05-24T04:38:02.232" v="50" actId="478"/>
          <ac:spMkLst>
            <pc:docMk/>
            <pc:sldMk cId="3867839968" sldId="259"/>
            <ac:spMk id="4" creationId="{9A49DB71-2E58-E6CC-B4F3-D44ECB9F3D8F}"/>
          </ac:spMkLst>
        </pc:spChg>
        <pc:spChg chg="add mod">
          <ac:chgData name="Hanna Katherine Abril Góngora" userId="be6870935353ad0d" providerId="LiveId" clId="{A43AE997-180A-46A8-8EA5-E1C9D6F772B2}" dt="2024-05-24T04:42:49.796" v="93" actId="207"/>
          <ac:spMkLst>
            <pc:docMk/>
            <pc:sldMk cId="3867839968" sldId="259"/>
            <ac:spMk id="5" creationId="{914DFCD0-FC4E-48C9-DA62-8891C4A0EC3A}"/>
          </ac:spMkLst>
        </pc:spChg>
        <pc:spChg chg="add mod">
          <ac:chgData name="Hanna Katherine Abril Góngora" userId="be6870935353ad0d" providerId="LiveId" clId="{A43AE997-180A-46A8-8EA5-E1C9D6F772B2}" dt="2024-05-24T04:40:19.356" v="56" actId="1076"/>
          <ac:spMkLst>
            <pc:docMk/>
            <pc:sldMk cId="3867839968" sldId="259"/>
            <ac:spMk id="6" creationId="{548AAA40-2507-9CA7-55CC-BCF82914CD9A}"/>
          </ac:spMkLst>
        </pc:spChg>
        <pc:spChg chg="add del mod">
          <ac:chgData name="Hanna Katherine Abril Góngora" userId="be6870935353ad0d" providerId="LiveId" clId="{A43AE997-180A-46A8-8EA5-E1C9D6F772B2}" dt="2024-05-24T04:40:52.712" v="60" actId="478"/>
          <ac:spMkLst>
            <pc:docMk/>
            <pc:sldMk cId="3867839968" sldId="259"/>
            <ac:spMk id="9" creationId="{20A5F15A-9611-2BE8-6351-DF05239135DD}"/>
          </ac:spMkLst>
        </pc:spChg>
        <pc:spChg chg="add del">
          <ac:chgData name="Hanna Katherine Abril Góngora" userId="be6870935353ad0d" providerId="LiveId" clId="{A43AE997-180A-46A8-8EA5-E1C9D6F772B2}" dt="2024-05-24T04:43:58.733" v="97" actId="22"/>
          <ac:spMkLst>
            <pc:docMk/>
            <pc:sldMk cId="3867839968" sldId="259"/>
            <ac:spMk id="13" creationId="{BBFCF0FE-A08A-90FE-7806-0D32F5C6E3D5}"/>
          </ac:spMkLst>
        </pc:spChg>
        <pc:spChg chg="add mod">
          <ac:chgData name="Hanna Katherine Abril Góngora" userId="be6870935353ad0d" providerId="LiveId" clId="{A43AE997-180A-46A8-8EA5-E1C9D6F772B2}" dt="2024-05-24T04:44:46.904" v="167" actId="1076"/>
          <ac:spMkLst>
            <pc:docMk/>
            <pc:sldMk cId="3867839968" sldId="259"/>
            <ac:spMk id="15" creationId="{CA65648C-BA3A-DB7D-4D17-BCBDB88C8AAB}"/>
          </ac:spMkLst>
        </pc:spChg>
        <pc:spChg chg="add mod">
          <ac:chgData name="Hanna Katherine Abril Góngora" userId="be6870935353ad0d" providerId="LiveId" clId="{A43AE997-180A-46A8-8EA5-E1C9D6F772B2}" dt="2024-05-24T04:49:45.235" v="204" actId="207"/>
          <ac:spMkLst>
            <pc:docMk/>
            <pc:sldMk cId="3867839968" sldId="259"/>
            <ac:spMk id="16" creationId="{4129D198-C122-DA92-7485-45631C0CA1ED}"/>
          </ac:spMkLst>
        </pc:spChg>
        <pc:picChg chg="add del mod modCrop">
          <ac:chgData name="Hanna Katherine Abril Góngora" userId="be6870935353ad0d" providerId="LiveId" clId="{A43AE997-180A-46A8-8EA5-E1C9D6F772B2}" dt="2024-05-24T04:41:37.642" v="76" actId="21"/>
          <ac:picMkLst>
            <pc:docMk/>
            <pc:sldMk cId="3867839968" sldId="259"/>
            <ac:picMk id="8" creationId="{F17CD709-1E1D-E4EB-90B0-7711EC62722E}"/>
          </ac:picMkLst>
        </pc:picChg>
        <pc:picChg chg="add del mod modCrop">
          <ac:chgData name="Hanna Katherine Abril Góngora" userId="be6870935353ad0d" providerId="LiveId" clId="{A43AE997-180A-46A8-8EA5-E1C9D6F772B2}" dt="2024-05-24T04:42:42.275" v="90" actId="21"/>
          <ac:picMkLst>
            <pc:docMk/>
            <pc:sldMk cId="3867839968" sldId="259"/>
            <ac:picMk id="11" creationId="{936A89F8-0881-C058-E9F6-BA1DBA1CB49C}"/>
          </ac:picMkLst>
        </pc:picChg>
      </pc:sldChg>
      <pc:sldChg chg="addSp delSp modSp add mod setBg delAnim">
        <pc:chgData name="Hanna Katherine Abril Góngora" userId="be6870935353ad0d" providerId="LiveId" clId="{A43AE997-180A-46A8-8EA5-E1C9D6F772B2}" dt="2024-05-24T05:34:36.130" v="848"/>
        <pc:sldMkLst>
          <pc:docMk/>
          <pc:sldMk cId="4172107024" sldId="260"/>
        </pc:sldMkLst>
        <pc:spChg chg="del">
          <ac:chgData name="Hanna Katherine Abril Góngora" userId="be6870935353ad0d" providerId="LiveId" clId="{A43AE997-180A-46A8-8EA5-E1C9D6F772B2}" dt="2024-05-24T04:51:44.688" v="232" actId="478"/>
          <ac:spMkLst>
            <pc:docMk/>
            <pc:sldMk cId="4172107024" sldId="260"/>
            <ac:spMk id="2" creationId="{248D70EC-5D06-8E68-79D0-8B498FC066F3}"/>
          </ac:spMkLst>
        </pc:spChg>
        <pc:spChg chg="del">
          <ac:chgData name="Hanna Katherine Abril Góngora" userId="be6870935353ad0d" providerId="LiveId" clId="{A43AE997-180A-46A8-8EA5-E1C9D6F772B2}" dt="2024-05-24T04:51:46.279" v="233" actId="478"/>
          <ac:spMkLst>
            <pc:docMk/>
            <pc:sldMk cId="4172107024" sldId="260"/>
            <ac:spMk id="3" creationId="{AB0059F8-BFBA-9E7B-4434-D9462FFBE910}"/>
          </ac:spMkLst>
        </pc:spChg>
        <pc:spChg chg="del">
          <ac:chgData name="Hanna Katherine Abril Góngora" userId="be6870935353ad0d" providerId="LiveId" clId="{A43AE997-180A-46A8-8EA5-E1C9D6F772B2}" dt="2024-05-24T04:51:44.688" v="232" actId="478"/>
          <ac:spMkLst>
            <pc:docMk/>
            <pc:sldMk cId="4172107024" sldId="260"/>
            <ac:spMk id="4" creationId="{528D113F-389B-C4E4-7E25-904ACAA6459C}"/>
          </ac:spMkLst>
        </pc:spChg>
        <pc:spChg chg="del">
          <ac:chgData name="Hanna Katherine Abril Góngora" userId="be6870935353ad0d" providerId="LiveId" clId="{A43AE997-180A-46A8-8EA5-E1C9D6F772B2}" dt="2024-05-24T04:51:47.418" v="234" actId="478"/>
          <ac:spMkLst>
            <pc:docMk/>
            <pc:sldMk cId="4172107024" sldId="260"/>
            <ac:spMk id="5" creationId="{926131D1-B4AB-B457-7C13-223215475662}"/>
          </ac:spMkLst>
        </pc:spChg>
        <pc:spChg chg="del">
          <ac:chgData name="Hanna Katherine Abril Góngora" userId="be6870935353ad0d" providerId="LiveId" clId="{A43AE997-180A-46A8-8EA5-E1C9D6F772B2}" dt="2024-05-24T04:51:44.688" v="232" actId="478"/>
          <ac:spMkLst>
            <pc:docMk/>
            <pc:sldMk cId="4172107024" sldId="260"/>
            <ac:spMk id="6" creationId="{40243EA4-F14D-120D-F357-F918718E4599}"/>
          </ac:spMkLst>
        </pc:spChg>
        <pc:spChg chg="del">
          <ac:chgData name="Hanna Katherine Abril Góngora" userId="be6870935353ad0d" providerId="LiveId" clId="{A43AE997-180A-46A8-8EA5-E1C9D6F772B2}" dt="2024-05-24T04:51:44.688" v="232" actId="478"/>
          <ac:spMkLst>
            <pc:docMk/>
            <pc:sldMk cId="4172107024" sldId="260"/>
            <ac:spMk id="7" creationId="{C0877567-C6E9-C174-7B71-2B38EF3044E8}"/>
          </ac:spMkLst>
        </pc:spChg>
        <pc:spChg chg="del">
          <ac:chgData name="Hanna Katherine Abril Góngora" userId="be6870935353ad0d" providerId="LiveId" clId="{A43AE997-180A-46A8-8EA5-E1C9D6F772B2}" dt="2024-05-24T04:51:44.688" v="232" actId="478"/>
          <ac:spMkLst>
            <pc:docMk/>
            <pc:sldMk cId="4172107024" sldId="260"/>
            <ac:spMk id="8" creationId="{A9E29965-BA20-D3F8-6152-4D5B7C4D81F4}"/>
          </ac:spMkLst>
        </pc:spChg>
        <pc:spChg chg="add mod">
          <ac:chgData name="Hanna Katherine Abril Góngora" userId="be6870935353ad0d" providerId="LiveId" clId="{A43AE997-180A-46A8-8EA5-E1C9D6F772B2}" dt="2024-05-24T04:52:09.382" v="236"/>
          <ac:spMkLst>
            <pc:docMk/>
            <pc:sldMk cId="4172107024" sldId="260"/>
            <ac:spMk id="9" creationId="{85AC6029-AD0B-444E-B46C-D9865E60D41F}"/>
          </ac:spMkLst>
        </pc:spChg>
        <pc:spChg chg="add mod">
          <ac:chgData name="Hanna Katherine Abril Góngora" userId="be6870935353ad0d" providerId="LiveId" clId="{A43AE997-180A-46A8-8EA5-E1C9D6F772B2}" dt="2024-05-24T04:52:09.382" v="236"/>
          <ac:spMkLst>
            <pc:docMk/>
            <pc:sldMk cId="4172107024" sldId="260"/>
            <ac:spMk id="10" creationId="{4CA81234-C9DF-CAC2-39F4-A62AEA63DEF5}"/>
          </ac:spMkLst>
        </pc:spChg>
        <pc:spChg chg="add mod">
          <ac:chgData name="Hanna Katherine Abril Góngora" userId="be6870935353ad0d" providerId="LiveId" clId="{A43AE997-180A-46A8-8EA5-E1C9D6F772B2}" dt="2024-05-24T04:55:35.582" v="262" actId="207"/>
          <ac:spMkLst>
            <pc:docMk/>
            <pc:sldMk cId="4172107024" sldId="260"/>
            <ac:spMk id="11" creationId="{F7B7C0C0-BCBE-8576-3E02-0466A5CBB555}"/>
          </ac:spMkLst>
        </pc:spChg>
        <pc:spChg chg="add mod">
          <ac:chgData name="Hanna Katherine Abril Góngora" userId="be6870935353ad0d" providerId="LiveId" clId="{A43AE997-180A-46A8-8EA5-E1C9D6F772B2}" dt="2024-05-24T04:52:09.382" v="236"/>
          <ac:spMkLst>
            <pc:docMk/>
            <pc:sldMk cId="4172107024" sldId="260"/>
            <ac:spMk id="12" creationId="{AC15E21A-771F-F644-F67B-3EA86753E60E}"/>
          </ac:spMkLst>
        </pc:spChg>
        <pc:spChg chg="add mod">
          <ac:chgData name="Hanna Katherine Abril Góngora" userId="be6870935353ad0d" providerId="LiveId" clId="{A43AE997-180A-46A8-8EA5-E1C9D6F772B2}" dt="2024-05-24T04:52:09.382" v="236"/>
          <ac:spMkLst>
            <pc:docMk/>
            <pc:sldMk cId="4172107024" sldId="260"/>
            <ac:spMk id="13" creationId="{BB7AA654-5880-466D-AB61-83A05C137C2C}"/>
          </ac:spMkLst>
        </pc:spChg>
        <pc:spChg chg="add mod">
          <ac:chgData name="Hanna Katherine Abril Góngora" userId="be6870935353ad0d" providerId="LiveId" clId="{A43AE997-180A-46A8-8EA5-E1C9D6F772B2}" dt="2024-05-24T04:52:09.382" v="236"/>
          <ac:spMkLst>
            <pc:docMk/>
            <pc:sldMk cId="4172107024" sldId="260"/>
            <ac:spMk id="14" creationId="{BFFCEE05-6881-5CA2-9F2F-19504F8B5084}"/>
          </ac:spMkLst>
        </pc:spChg>
        <pc:spChg chg="add mod">
          <ac:chgData name="Hanna Katherine Abril Góngora" userId="be6870935353ad0d" providerId="LiveId" clId="{A43AE997-180A-46A8-8EA5-E1C9D6F772B2}" dt="2024-05-24T04:52:09.382" v="236"/>
          <ac:spMkLst>
            <pc:docMk/>
            <pc:sldMk cId="4172107024" sldId="260"/>
            <ac:spMk id="15" creationId="{00561D1B-90DD-2633-4B78-741D68738F5B}"/>
          </ac:spMkLst>
        </pc:spChg>
        <pc:spChg chg="add mod">
          <ac:chgData name="Hanna Katherine Abril Góngora" userId="be6870935353ad0d" providerId="LiveId" clId="{A43AE997-180A-46A8-8EA5-E1C9D6F772B2}" dt="2024-05-24T04:52:09.382" v="236"/>
          <ac:spMkLst>
            <pc:docMk/>
            <pc:sldMk cId="4172107024" sldId="260"/>
            <ac:spMk id="16" creationId="{7BB5C905-60F0-19B5-CC1C-BE89D37B2DCD}"/>
          </ac:spMkLst>
        </pc:spChg>
        <pc:spChg chg="add mod">
          <ac:chgData name="Hanna Katherine Abril Góngora" userId="be6870935353ad0d" providerId="LiveId" clId="{A43AE997-180A-46A8-8EA5-E1C9D6F772B2}" dt="2024-05-24T04:52:09.382" v="236"/>
          <ac:spMkLst>
            <pc:docMk/>
            <pc:sldMk cId="4172107024" sldId="260"/>
            <ac:spMk id="17" creationId="{9F542CBB-6824-6FA2-B368-6C7D0C73D983}"/>
          </ac:spMkLst>
        </pc:spChg>
        <pc:spChg chg="del">
          <ac:chgData name="Hanna Katherine Abril Góngora" userId="be6870935353ad0d" providerId="LiveId" clId="{A43AE997-180A-46A8-8EA5-E1C9D6F772B2}" dt="2024-05-24T04:51:44.688" v="232" actId="478"/>
          <ac:spMkLst>
            <pc:docMk/>
            <pc:sldMk cId="4172107024" sldId="260"/>
            <ac:spMk id="18" creationId="{013A7450-6BE6-449F-FAE6-70236A2B40D1}"/>
          </ac:spMkLst>
        </pc:spChg>
        <pc:spChg chg="add mod">
          <ac:chgData name="Hanna Katherine Abril Góngora" userId="be6870935353ad0d" providerId="LiveId" clId="{A43AE997-180A-46A8-8EA5-E1C9D6F772B2}" dt="2024-05-24T04:52:09.382" v="236"/>
          <ac:spMkLst>
            <pc:docMk/>
            <pc:sldMk cId="4172107024" sldId="260"/>
            <ac:spMk id="19" creationId="{27565416-A781-1B90-B95E-8DF9C1347311}"/>
          </ac:spMkLst>
        </pc:spChg>
        <pc:spChg chg="add mod">
          <ac:chgData name="Hanna Katherine Abril Góngora" userId="be6870935353ad0d" providerId="LiveId" clId="{A43AE997-180A-46A8-8EA5-E1C9D6F772B2}" dt="2024-05-24T04:52:09.382" v="236"/>
          <ac:spMkLst>
            <pc:docMk/>
            <pc:sldMk cId="4172107024" sldId="260"/>
            <ac:spMk id="20" creationId="{376FCAA7-20B4-7D8F-0EDB-07C5E55560A1}"/>
          </ac:spMkLst>
        </pc:spChg>
        <pc:spChg chg="add mod">
          <ac:chgData name="Hanna Katherine Abril Góngora" userId="be6870935353ad0d" providerId="LiveId" clId="{A43AE997-180A-46A8-8EA5-E1C9D6F772B2}" dt="2024-05-24T04:52:09.382" v="236"/>
          <ac:spMkLst>
            <pc:docMk/>
            <pc:sldMk cId="4172107024" sldId="260"/>
            <ac:spMk id="21" creationId="{07EEA9AB-6BE8-E421-F044-B8E3A57D802C}"/>
          </ac:spMkLst>
        </pc:spChg>
        <pc:spChg chg="del">
          <ac:chgData name="Hanna Katherine Abril Góngora" userId="be6870935353ad0d" providerId="LiveId" clId="{A43AE997-180A-46A8-8EA5-E1C9D6F772B2}" dt="2024-05-24T04:51:44.688" v="232" actId="478"/>
          <ac:spMkLst>
            <pc:docMk/>
            <pc:sldMk cId="4172107024" sldId="260"/>
            <ac:spMk id="22" creationId="{0C3A9AB5-8FF3-6CB2-DDA2-05D16E01C15C}"/>
          </ac:spMkLst>
        </pc:spChg>
        <pc:spChg chg="add mod">
          <ac:chgData name="Hanna Katherine Abril Góngora" userId="be6870935353ad0d" providerId="LiveId" clId="{A43AE997-180A-46A8-8EA5-E1C9D6F772B2}" dt="2024-05-24T04:52:09.382" v="236"/>
          <ac:spMkLst>
            <pc:docMk/>
            <pc:sldMk cId="4172107024" sldId="260"/>
            <ac:spMk id="23" creationId="{2C7420C2-1C80-7D5E-F96F-2A25264CEDE5}"/>
          </ac:spMkLst>
        </pc:spChg>
        <pc:spChg chg="add mod">
          <ac:chgData name="Hanna Katherine Abril Góngora" userId="be6870935353ad0d" providerId="LiveId" clId="{A43AE997-180A-46A8-8EA5-E1C9D6F772B2}" dt="2024-05-24T04:52:09.382" v="236"/>
          <ac:spMkLst>
            <pc:docMk/>
            <pc:sldMk cId="4172107024" sldId="260"/>
            <ac:spMk id="24" creationId="{6421E31C-BCAE-7788-7821-6AC6BC0B6300}"/>
          </ac:spMkLst>
        </pc:spChg>
        <pc:spChg chg="add mod">
          <ac:chgData name="Hanna Katherine Abril Góngora" userId="be6870935353ad0d" providerId="LiveId" clId="{A43AE997-180A-46A8-8EA5-E1C9D6F772B2}" dt="2024-05-24T04:56:16.821" v="266" actId="408"/>
          <ac:spMkLst>
            <pc:docMk/>
            <pc:sldMk cId="4172107024" sldId="260"/>
            <ac:spMk id="25" creationId="{747E2FDA-8843-9B9A-8B62-9E877DAD4781}"/>
          </ac:spMkLst>
        </pc:spChg>
        <pc:spChg chg="del">
          <ac:chgData name="Hanna Katherine Abril Góngora" userId="be6870935353ad0d" providerId="LiveId" clId="{A43AE997-180A-46A8-8EA5-E1C9D6F772B2}" dt="2024-05-24T04:51:50.059" v="235" actId="478"/>
          <ac:spMkLst>
            <pc:docMk/>
            <pc:sldMk cId="4172107024" sldId="260"/>
            <ac:spMk id="26" creationId="{14BC5E64-4803-EA07-4330-5CC8D21BAED9}"/>
          </ac:spMkLst>
        </pc:spChg>
        <pc:spChg chg="add mod">
          <ac:chgData name="Hanna Katherine Abril Góngora" userId="be6870935353ad0d" providerId="LiveId" clId="{A43AE997-180A-46A8-8EA5-E1C9D6F772B2}" dt="2024-05-24T04:56:26.897" v="268" actId="1076"/>
          <ac:spMkLst>
            <pc:docMk/>
            <pc:sldMk cId="4172107024" sldId="260"/>
            <ac:spMk id="27" creationId="{FF5CCC37-CDE2-1904-6437-D46DA94CC2ED}"/>
          </ac:spMkLst>
        </pc:spChg>
        <pc:spChg chg="add mod">
          <ac:chgData name="Hanna Katherine Abril Góngora" userId="be6870935353ad0d" providerId="LiveId" clId="{A43AE997-180A-46A8-8EA5-E1C9D6F772B2}" dt="2024-05-24T04:56:22.821" v="267" actId="1076"/>
          <ac:spMkLst>
            <pc:docMk/>
            <pc:sldMk cId="4172107024" sldId="260"/>
            <ac:spMk id="29" creationId="{A2EC220D-C76A-C25F-D3EF-9D40F771F26A}"/>
          </ac:spMkLst>
        </pc:spChg>
        <pc:spChg chg="add mod">
          <ac:chgData name="Hanna Katherine Abril Góngora" userId="be6870935353ad0d" providerId="LiveId" clId="{A43AE997-180A-46A8-8EA5-E1C9D6F772B2}" dt="2024-05-24T04:56:13.791" v="265" actId="12789"/>
          <ac:spMkLst>
            <pc:docMk/>
            <pc:sldMk cId="4172107024" sldId="260"/>
            <ac:spMk id="31" creationId="{145E1BF6-9AE7-8436-CD57-277B60DBAB8E}"/>
          </ac:spMkLst>
        </pc:spChg>
        <pc:spChg chg="mod">
          <ac:chgData name="Hanna Katherine Abril Góngora" userId="be6870935353ad0d" providerId="LiveId" clId="{A43AE997-180A-46A8-8EA5-E1C9D6F772B2}" dt="2024-05-24T04:51:39.537" v="231" actId="20577"/>
          <ac:spMkLst>
            <pc:docMk/>
            <pc:sldMk cId="4172107024" sldId="260"/>
            <ac:spMk id="33" creationId="{62821149-99C5-24AB-036B-E005A4EC6F65}"/>
          </ac:spMkLst>
        </pc:spChg>
        <pc:spChg chg="add mod">
          <ac:chgData name="Hanna Katherine Abril Góngora" userId="be6870935353ad0d" providerId="LiveId" clId="{A43AE997-180A-46A8-8EA5-E1C9D6F772B2}" dt="2024-05-24T04:56:13.791" v="265" actId="12789"/>
          <ac:spMkLst>
            <pc:docMk/>
            <pc:sldMk cId="4172107024" sldId="260"/>
            <ac:spMk id="34" creationId="{1186D0F8-4D4B-337C-AD20-E36D7F246B42}"/>
          </ac:spMkLst>
        </pc:spChg>
        <pc:picChg chg="del">
          <ac:chgData name="Hanna Katherine Abril Góngora" userId="be6870935353ad0d" providerId="LiveId" clId="{A43AE997-180A-46A8-8EA5-E1C9D6F772B2}" dt="2024-05-24T04:51:44.688" v="232" actId="478"/>
          <ac:picMkLst>
            <pc:docMk/>
            <pc:sldMk cId="4172107024" sldId="260"/>
            <ac:picMk id="28" creationId="{41A4F3DC-85C0-959D-CE13-760E0AF6A19A}"/>
          </ac:picMkLst>
        </pc:picChg>
        <pc:picChg chg="del">
          <ac:chgData name="Hanna Katherine Abril Góngora" userId="be6870935353ad0d" providerId="LiveId" clId="{A43AE997-180A-46A8-8EA5-E1C9D6F772B2}" dt="2024-05-24T04:51:44.688" v="232" actId="478"/>
          <ac:picMkLst>
            <pc:docMk/>
            <pc:sldMk cId="4172107024" sldId="260"/>
            <ac:picMk id="30" creationId="{E9005BED-D65C-03AB-CDB1-26504F28BBE3}"/>
          </ac:picMkLst>
        </pc:picChg>
        <pc:picChg chg="del">
          <ac:chgData name="Hanna Katherine Abril Góngora" userId="be6870935353ad0d" providerId="LiveId" clId="{A43AE997-180A-46A8-8EA5-E1C9D6F772B2}" dt="2024-05-24T04:51:44.688" v="232" actId="478"/>
          <ac:picMkLst>
            <pc:docMk/>
            <pc:sldMk cId="4172107024" sldId="260"/>
            <ac:picMk id="32" creationId="{F2238711-679E-1447-1F4C-AEBA82731D86}"/>
          </ac:picMkLst>
        </pc:picChg>
        <pc:picChg chg="add del mod">
          <ac:chgData name="Hanna Katherine Abril Góngora" userId="be6870935353ad0d" providerId="LiveId" clId="{A43AE997-180A-46A8-8EA5-E1C9D6F772B2}" dt="2024-05-24T04:57:56.197" v="275" actId="478"/>
          <ac:picMkLst>
            <pc:docMk/>
            <pc:sldMk cId="4172107024" sldId="260"/>
            <ac:picMk id="35" creationId="{1600B75A-FC87-8664-3285-0F1C76EE9B25}"/>
          </ac:picMkLst>
        </pc:picChg>
        <pc:picChg chg="add del mod">
          <ac:chgData name="Hanna Katherine Abril Góngora" userId="be6870935353ad0d" providerId="LiveId" clId="{A43AE997-180A-46A8-8EA5-E1C9D6F772B2}" dt="2024-05-24T04:57:56.197" v="275" actId="478"/>
          <ac:picMkLst>
            <pc:docMk/>
            <pc:sldMk cId="4172107024" sldId="260"/>
            <ac:picMk id="36" creationId="{41AEA6C0-CA4F-2ABB-31F0-3A2462B596F8}"/>
          </ac:picMkLst>
        </pc:picChg>
        <pc:picChg chg="add del mod">
          <ac:chgData name="Hanna Katherine Abril Góngora" userId="be6870935353ad0d" providerId="LiveId" clId="{A43AE997-180A-46A8-8EA5-E1C9D6F772B2}" dt="2024-05-24T04:57:56.197" v="275" actId="478"/>
          <ac:picMkLst>
            <pc:docMk/>
            <pc:sldMk cId="4172107024" sldId="260"/>
            <ac:picMk id="37" creationId="{1C526566-9650-5ACA-9F38-8CA9C74BBE96}"/>
          </ac:picMkLst>
        </pc:picChg>
        <pc:picChg chg="add del mod">
          <ac:chgData name="Hanna Katherine Abril Góngora" userId="be6870935353ad0d" providerId="LiveId" clId="{A43AE997-180A-46A8-8EA5-E1C9D6F772B2}" dt="2024-05-24T04:57:56.197" v="275" actId="478"/>
          <ac:picMkLst>
            <pc:docMk/>
            <pc:sldMk cId="4172107024" sldId="260"/>
            <ac:picMk id="38" creationId="{F78331FB-9FFC-EE2F-1CA4-BE040B884EEE}"/>
          </ac:picMkLst>
        </pc:picChg>
        <pc:picChg chg="add del mod">
          <ac:chgData name="Hanna Katherine Abril Góngora" userId="be6870935353ad0d" providerId="LiveId" clId="{A43AE997-180A-46A8-8EA5-E1C9D6F772B2}" dt="2024-05-24T04:57:56.197" v="275" actId="478"/>
          <ac:picMkLst>
            <pc:docMk/>
            <pc:sldMk cId="4172107024" sldId="260"/>
            <ac:picMk id="39" creationId="{24733EE5-5A76-8445-4764-83214A5356F0}"/>
          </ac:picMkLst>
        </pc:picChg>
        <pc:picChg chg="add del mod">
          <ac:chgData name="Hanna Katherine Abril Góngora" userId="be6870935353ad0d" providerId="LiveId" clId="{A43AE997-180A-46A8-8EA5-E1C9D6F772B2}" dt="2024-05-24T05:05:47.884" v="388" actId="1037"/>
          <ac:picMkLst>
            <pc:docMk/>
            <pc:sldMk cId="4172107024" sldId="260"/>
            <ac:picMk id="41" creationId="{23610DE6-F9F5-966D-E334-4E58A27FCD2B}"/>
          </ac:picMkLst>
        </pc:picChg>
        <pc:picChg chg="add mod">
          <ac:chgData name="Hanna Katherine Abril Góngora" userId="be6870935353ad0d" providerId="LiveId" clId="{A43AE997-180A-46A8-8EA5-E1C9D6F772B2}" dt="2024-05-24T04:58:55.987" v="280" actId="1076"/>
          <ac:picMkLst>
            <pc:docMk/>
            <pc:sldMk cId="4172107024" sldId="260"/>
            <ac:picMk id="43" creationId="{6412DCF6-5949-8AD1-7018-84A27E4DED57}"/>
          </ac:picMkLst>
        </pc:picChg>
        <pc:picChg chg="add mod">
          <ac:chgData name="Hanna Katherine Abril Góngora" userId="be6870935353ad0d" providerId="LiveId" clId="{A43AE997-180A-46A8-8EA5-E1C9D6F772B2}" dt="2024-05-24T05:01:37.610" v="295" actId="1036"/>
          <ac:picMkLst>
            <pc:docMk/>
            <pc:sldMk cId="4172107024" sldId="260"/>
            <ac:picMk id="45" creationId="{493014C8-D95A-9CD5-AEC4-F7702493493C}"/>
          </ac:picMkLst>
        </pc:picChg>
        <pc:picChg chg="add mod">
          <ac:chgData name="Hanna Katherine Abril Góngora" userId="be6870935353ad0d" providerId="LiveId" clId="{A43AE997-180A-46A8-8EA5-E1C9D6F772B2}" dt="2024-05-24T05:02:07.321" v="299" actId="1076"/>
          <ac:picMkLst>
            <pc:docMk/>
            <pc:sldMk cId="4172107024" sldId="260"/>
            <ac:picMk id="47" creationId="{B852764B-46C8-0D5C-81EC-614E99165BEC}"/>
          </ac:picMkLst>
        </pc:picChg>
        <pc:picChg chg="add mod">
          <ac:chgData name="Hanna Katherine Abril Góngora" userId="be6870935353ad0d" providerId="LiveId" clId="{A43AE997-180A-46A8-8EA5-E1C9D6F772B2}" dt="2024-05-24T05:03:43.366" v="360" actId="14100"/>
          <ac:picMkLst>
            <pc:docMk/>
            <pc:sldMk cId="4172107024" sldId="260"/>
            <ac:picMk id="49" creationId="{BF029B54-D0F7-EA44-1060-F14975718F3C}"/>
          </ac:picMkLst>
        </pc:picChg>
      </pc:sldChg>
      <pc:sldChg chg="add del">
        <pc:chgData name="Hanna Katherine Abril Góngora" userId="be6870935353ad0d" providerId="LiveId" clId="{A43AE997-180A-46A8-8EA5-E1C9D6F772B2}" dt="2024-05-24T05:04:15.307" v="362" actId="47"/>
        <pc:sldMkLst>
          <pc:docMk/>
          <pc:sldMk cId="1355027110" sldId="261"/>
        </pc:sldMkLst>
      </pc:sldChg>
      <pc:sldChg chg="addSp delSp modSp add mod setBg">
        <pc:chgData name="Hanna Katherine Abril Góngora" userId="be6870935353ad0d" providerId="LiveId" clId="{A43AE997-180A-46A8-8EA5-E1C9D6F772B2}" dt="2024-05-24T05:34:36.130" v="848"/>
        <pc:sldMkLst>
          <pc:docMk/>
          <pc:sldMk cId="571631820" sldId="272"/>
        </pc:sldMkLst>
        <pc:spChg chg="del">
          <ac:chgData name="Hanna Katherine Abril Góngora" userId="be6870935353ad0d" providerId="LiveId" clId="{A43AE997-180A-46A8-8EA5-E1C9D6F772B2}" dt="2024-05-24T05:04:22.085" v="364" actId="478"/>
          <ac:spMkLst>
            <pc:docMk/>
            <pc:sldMk cId="571631820" sldId="272"/>
            <ac:spMk id="2" creationId="{094B98A9-94C6-C37D-AF1A-E8231473207B}"/>
          </ac:spMkLst>
        </pc:spChg>
        <pc:spChg chg="del">
          <ac:chgData name="Hanna Katherine Abril Góngora" userId="be6870935353ad0d" providerId="LiveId" clId="{A43AE997-180A-46A8-8EA5-E1C9D6F772B2}" dt="2024-05-24T05:09:08.418" v="441" actId="478"/>
          <ac:spMkLst>
            <pc:docMk/>
            <pc:sldMk cId="571631820" sldId="272"/>
            <ac:spMk id="3" creationId="{FAD5F887-B7F8-14AF-D7C4-51B801FC328C}"/>
          </ac:spMkLst>
        </pc:spChg>
        <pc:spChg chg="del">
          <ac:chgData name="Hanna Katherine Abril Góngora" userId="be6870935353ad0d" providerId="LiveId" clId="{A43AE997-180A-46A8-8EA5-E1C9D6F772B2}" dt="2024-05-24T05:09:06.581" v="440" actId="478"/>
          <ac:spMkLst>
            <pc:docMk/>
            <pc:sldMk cId="571631820" sldId="272"/>
            <ac:spMk id="4" creationId="{051BF9FC-5CDE-2280-93B3-F5077AB6809F}"/>
          </ac:spMkLst>
        </pc:spChg>
        <pc:spChg chg="del">
          <ac:chgData name="Hanna Katherine Abril Góngora" userId="be6870935353ad0d" providerId="LiveId" clId="{A43AE997-180A-46A8-8EA5-E1C9D6F772B2}" dt="2024-05-24T05:09:08.418" v="441" actId="478"/>
          <ac:spMkLst>
            <pc:docMk/>
            <pc:sldMk cId="571631820" sldId="272"/>
            <ac:spMk id="5" creationId="{4C2B5E08-C587-5A8F-9DAB-190143DC5279}"/>
          </ac:spMkLst>
        </pc:spChg>
        <pc:spChg chg="del">
          <ac:chgData name="Hanna Katherine Abril Góngora" userId="be6870935353ad0d" providerId="LiveId" clId="{A43AE997-180A-46A8-8EA5-E1C9D6F772B2}" dt="2024-05-24T05:09:06.581" v="440" actId="478"/>
          <ac:spMkLst>
            <pc:docMk/>
            <pc:sldMk cId="571631820" sldId="272"/>
            <ac:spMk id="6" creationId="{B1B817AE-6F80-259D-074D-3D5CA4972CC5}"/>
          </ac:spMkLst>
        </pc:spChg>
        <pc:spChg chg="add mod">
          <ac:chgData name="Hanna Katherine Abril Góngora" userId="be6870935353ad0d" providerId="LiveId" clId="{A43AE997-180A-46A8-8EA5-E1C9D6F772B2}" dt="2024-05-24T05:09:25.609" v="446" actId="1076"/>
          <ac:spMkLst>
            <pc:docMk/>
            <pc:sldMk cId="571631820" sldId="272"/>
            <ac:spMk id="9" creationId="{C23FF2ED-F01F-BB2C-8008-7DB8547AB064}"/>
          </ac:spMkLst>
        </pc:spChg>
        <pc:spChg chg="add del mod">
          <ac:chgData name="Hanna Katherine Abril Góngora" userId="be6870935353ad0d" providerId="LiveId" clId="{A43AE997-180A-46A8-8EA5-E1C9D6F772B2}" dt="2024-05-24T05:20:43.900" v="580" actId="21"/>
          <ac:spMkLst>
            <pc:docMk/>
            <pc:sldMk cId="571631820" sldId="272"/>
            <ac:spMk id="11" creationId="{5FB17DFB-091E-103A-5682-2D9870A90454}"/>
          </ac:spMkLst>
        </pc:spChg>
        <pc:spChg chg="del">
          <ac:chgData name="Hanna Katherine Abril Góngora" userId="be6870935353ad0d" providerId="LiveId" clId="{A43AE997-180A-46A8-8EA5-E1C9D6F772B2}" dt="2024-05-24T05:04:22.085" v="364" actId="478"/>
          <ac:spMkLst>
            <pc:docMk/>
            <pc:sldMk cId="571631820" sldId="272"/>
            <ac:spMk id="17" creationId="{F2B85397-A8D5-D740-78A4-411099BAA468}"/>
          </ac:spMkLst>
        </pc:spChg>
        <pc:spChg chg="del">
          <ac:chgData name="Hanna Katherine Abril Góngora" userId="be6870935353ad0d" providerId="LiveId" clId="{A43AE997-180A-46A8-8EA5-E1C9D6F772B2}" dt="2024-05-24T05:04:24.105" v="365" actId="478"/>
          <ac:spMkLst>
            <pc:docMk/>
            <pc:sldMk cId="571631820" sldId="272"/>
            <ac:spMk id="20" creationId="{6C78EB90-D8D2-5FC8-9507-A1F60EE89B4C}"/>
          </ac:spMkLst>
        </pc:spChg>
        <pc:spChg chg="add mod">
          <ac:chgData name="Hanna Katherine Abril Góngora" userId="be6870935353ad0d" providerId="LiveId" clId="{A43AE997-180A-46A8-8EA5-E1C9D6F772B2}" dt="2024-05-24T05:20:53.397" v="584" actId="1076"/>
          <ac:spMkLst>
            <pc:docMk/>
            <pc:sldMk cId="571631820" sldId="272"/>
            <ac:spMk id="21" creationId="{5C10A0AC-7DCF-B206-9013-E65A2D737190}"/>
          </ac:spMkLst>
        </pc:spChg>
        <pc:spChg chg="mod">
          <ac:chgData name="Hanna Katherine Abril Góngora" userId="be6870935353ad0d" providerId="LiveId" clId="{A43AE997-180A-46A8-8EA5-E1C9D6F772B2}" dt="2024-05-24T05:04:53.435" v="374" actId="1076"/>
          <ac:spMkLst>
            <pc:docMk/>
            <pc:sldMk cId="571631820" sldId="272"/>
            <ac:spMk id="33" creationId="{8D706ED5-F1E9-0991-11A4-8AA8D980B739}"/>
          </ac:spMkLst>
        </pc:spChg>
        <pc:spChg chg="mod">
          <ac:chgData name="Hanna Katherine Abril Góngora" userId="be6870935353ad0d" providerId="LiveId" clId="{A43AE997-180A-46A8-8EA5-E1C9D6F772B2}" dt="2024-05-24T05:04:53.435" v="374" actId="1076"/>
          <ac:spMkLst>
            <pc:docMk/>
            <pc:sldMk cId="571631820" sldId="272"/>
            <ac:spMk id="34" creationId="{11BEE8AA-3DBE-7885-D05B-68645539C7CA}"/>
          </ac:spMkLst>
        </pc:spChg>
        <pc:spChg chg="add del">
          <ac:chgData name="Hanna Katherine Abril Góngora" userId="be6870935353ad0d" providerId="LiveId" clId="{A43AE997-180A-46A8-8EA5-E1C9D6F772B2}" dt="2024-05-24T05:07:41.759" v="409" actId="478"/>
          <ac:spMkLst>
            <pc:docMk/>
            <pc:sldMk cId="571631820" sldId="272"/>
            <ac:spMk id="48" creationId="{1B2EEEF5-89A9-546E-9297-2566E692C34B}"/>
          </ac:spMkLst>
        </pc:spChg>
        <pc:picChg chg="add mod">
          <ac:chgData name="Hanna Katherine Abril Góngora" userId="be6870935353ad0d" providerId="LiveId" clId="{A43AE997-180A-46A8-8EA5-E1C9D6F772B2}" dt="2024-05-24T05:05:41.205" v="384" actId="1076"/>
          <ac:picMkLst>
            <pc:docMk/>
            <pc:sldMk cId="571631820" sldId="272"/>
            <ac:picMk id="7" creationId="{15DB7C7F-87C2-B91C-581D-04EB3B1DBC93}"/>
          </ac:picMkLst>
        </pc:picChg>
        <pc:picChg chg="del mod">
          <ac:chgData name="Hanna Katherine Abril Góngora" userId="be6870935353ad0d" providerId="LiveId" clId="{A43AE997-180A-46A8-8EA5-E1C9D6F772B2}" dt="2024-05-24T05:05:25.615" v="380" actId="478"/>
          <ac:picMkLst>
            <pc:docMk/>
            <pc:sldMk cId="571631820" sldId="272"/>
            <ac:picMk id="8" creationId="{51041E63-3310-B553-96EB-8991C0B5EFB5}"/>
          </ac:picMkLst>
        </pc:picChg>
        <pc:picChg chg="del">
          <ac:chgData name="Hanna Katherine Abril Góngora" userId="be6870935353ad0d" providerId="LiveId" clId="{A43AE997-180A-46A8-8EA5-E1C9D6F772B2}" dt="2024-05-24T05:07:37.769" v="406" actId="478"/>
          <ac:picMkLst>
            <pc:docMk/>
            <pc:sldMk cId="571631820" sldId="272"/>
            <ac:picMk id="10" creationId="{73909FA5-9242-00AD-A22C-2AF756E53F15}"/>
          </ac:picMkLst>
        </pc:picChg>
        <pc:picChg chg="del">
          <ac:chgData name="Hanna Katherine Abril Góngora" userId="be6870935353ad0d" providerId="LiveId" clId="{A43AE997-180A-46A8-8EA5-E1C9D6F772B2}" dt="2024-05-24T05:07:39.029" v="407" actId="478"/>
          <ac:picMkLst>
            <pc:docMk/>
            <pc:sldMk cId="571631820" sldId="272"/>
            <ac:picMk id="12" creationId="{432FC974-62C8-2C44-561C-AEA5179A8165}"/>
          </ac:picMkLst>
        </pc:picChg>
        <pc:picChg chg="del">
          <ac:chgData name="Hanna Katherine Abril Góngora" userId="be6870935353ad0d" providerId="LiveId" clId="{A43AE997-180A-46A8-8EA5-E1C9D6F772B2}" dt="2024-05-24T05:07:44.037" v="410" actId="478"/>
          <ac:picMkLst>
            <pc:docMk/>
            <pc:sldMk cId="571631820" sldId="272"/>
            <ac:picMk id="14" creationId="{2FCFED1C-A54A-B3E5-523C-3EA0964B549A}"/>
          </ac:picMkLst>
        </pc:picChg>
        <pc:picChg chg="del">
          <ac:chgData name="Hanna Katherine Abril Góngora" userId="be6870935353ad0d" providerId="LiveId" clId="{A43AE997-180A-46A8-8EA5-E1C9D6F772B2}" dt="2024-05-24T05:07:46.249" v="411" actId="478"/>
          <ac:picMkLst>
            <pc:docMk/>
            <pc:sldMk cId="571631820" sldId="272"/>
            <ac:picMk id="16" creationId="{6AB51D08-0E50-45C2-9788-69E137759917}"/>
          </ac:picMkLst>
        </pc:picChg>
      </pc:sldChg>
      <pc:sldChg chg="addSp delSp modSp add mod setBg">
        <pc:chgData name="Hanna Katherine Abril Góngora" userId="be6870935353ad0d" providerId="LiveId" clId="{A43AE997-180A-46A8-8EA5-E1C9D6F772B2}" dt="2024-05-24T05:34:36.130" v="848"/>
        <pc:sldMkLst>
          <pc:docMk/>
          <pc:sldMk cId="2915416753" sldId="273"/>
        </pc:sldMkLst>
        <pc:spChg chg="del">
          <ac:chgData name="Hanna Katherine Abril Góngora" userId="be6870935353ad0d" providerId="LiveId" clId="{A43AE997-180A-46A8-8EA5-E1C9D6F772B2}" dt="2024-05-24T05:08:56.671" v="436" actId="478"/>
          <ac:spMkLst>
            <pc:docMk/>
            <pc:sldMk cId="2915416753" sldId="273"/>
            <ac:spMk id="2" creationId="{094B98A9-94C6-C37D-AF1A-E8231473207B}"/>
          </ac:spMkLst>
        </pc:spChg>
        <pc:spChg chg="del">
          <ac:chgData name="Hanna Katherine Abril Góngora" userId="be6870935353ad0d" providerId="LiveId" clId="{A43AE997-180A-46A8-8EA5-E1C9D6F772B2}" dt="2024-05-24T05:04:27.695" v="366" actId="478"/>
          <ac:spMkLst>
            <pc:docMk/>
            <pc:sldMk cId="2915416753" sldId="273"/>
            <ac:spMk id="3" creationId="{FAD5F887-B7F8-14AF-D7C4-51B801FC328C}"/>
          </ac:spMkLst>
        </pc:spChg>
        <pc:spChg chg="del">
          <ac:chgData name="Hanna Katherine Abril Góngora" userId="be6870935353ad0d" providerId="LiveId" clId="{A43AE997-180A-46A8-8EA5-E1C9D6F772B2}" dt="2024-05-24T05:08:57.928" v="437" actId="478"/>
          <ac:spMkLst>
            <pc:docMk/>
            <pc:sldMk cId="2915416753" sldId="273"/>
            <ac:spMk id="4" creationId="{051BF9FC-5CDE-2280-93B3-F5077AB6809F}"/>
          </ac:spMkLst>
        </pc:spChg>
        <pc:spChg chg="del">
          <ac:chgData name="Hanna Katherine Abril Góngora" userId="be6870935353ad0d" providerId="LiveId" clId="{A43AE997-180A-46A8-8EA5-E1C9D6F772B2}" dt="2024-05-24T05:09:00.409" v="438" actId="478"/>
          <ac:spMkLst>
            <pc:docMk/>
            <pc:sldMk cId="2915416753" sldId="273"/>
            <ac:spMk id="5" creationId="{4C2B5E08-C587-5A8F-9DAB-190143DC5279}"/>
          </ac:spMkLst>
        </pc:spChg>
        <pc:spChg chg="del">
          <ac:chgData name="Hanna Katherine Abril Góngora" userId="be6870935353ad0d" providerId="LiveId" clId="{A43AE997-180A-46A8-8EA5-E1C9D6F772B2}" dt="2024-05-24T05:09:02.238" v="439" actId="478"/>
          <ac:spMkLst>
            <pc:docMk/>
            <pc:sldMk cId="2915416753" sldId="273"/>
            <ac:spMk id="6" creationId="{B1B817AE-6F80-259D-074D-3D5CA4972CC5}"/>
          </ac:spMkLst>
        </pc:spChg>
        <pc:spChg chg="add mod">
          <ac:chgData name="Hanna Katherine Abril Góngora" userId="be6870935353ad0d" providerId="LiveId" clId="{A43AE997-180A-46A8-8EA5-E1C9D6F772B2}" dt="2024-05-24T05:10:12.050" v="464" actId="1037"/>
          <ac:spMkLst>
            <pc:docMk/>
            <pc:sldMk cId="2915416753" sldId="273"/>
            <ac:spMk id="13" creationId="{3F5FDE13-B7ED-DDEF-C0C5-5C7D08B9B016}"/>
          </ac:spMkLst>
        </pc:spChg>
        <pc:spChg chg="del">
          <ac:chgData name="Hanna Katherine Abril Góngora" userId="be6870935353ad0d" providerId="LiveId" clId="{A43AE997-180A-46A8-8EA5-E1C9D6F772B2}" dt="2024-05-24T05:04:29.551" v="367" actId="478"/>
          <ac:spMkLst>
            <pc:docMk/>
            <pc:sldMk cId="2915416753" sldId="273"/>
            <ac:spMk id="17" creationId="{F2B85397-A8D5-D740-78A4-411099BAA468}"/>
          </ac:spMkLst>
        </pc:spChg>
        <pc:spChg chg="add del">
          <ac:chgData name="Hanna Katherine Abril Góngora" userId="be6870935353ad0d" providerId="LiveId" clId="{A43AE997-180A-46A8-8EA5-E1C9D6F772B2}" dt="2024-05-24T05:17:53.060" v="491" actId="22"/>
          <ac:spMkLst>
            <pc:docMk/>
            <pc:sldMk cId="2915416753" sldId="273"/>
            <ac:spMk id="18" creationId="{17CE223E-D83F-07A4-BCCC-22F6B8931ADA}"/>
          </ac:spMkLst>
        </pc:spChg>
        <pc:spChg chg="del">
          <ac:chgData name="Hanna Katherine Abril Góngora" userId="be6870935353ad0d" providerId="LiveId" clId="{A43AE997-180A-46A8-8EA5-E1C9D6F772B2}" dt="2024-05-24T05:04:27.695" v="366" actId="478"/>
          <ac:spMkLst>
            <pc:docMk/>
            <pc:sldMk cId="2915416753" sldId="273"/>
            <ac:spMk id="20" creationId="{6C78EB90-D8D2-5FC8-9507-A1F60EE89B4C}"/>
          </ac:spMkLst>
        </pc:spChg>
        <pc:spChg chg="add del mod">
          <ac:chgData name="Hanna Katherine Abril Góngora" userId="be6870935353ad0d" providerId="LiveId" clId="{A43AE997-180A-46A8-8EA5-E1C9D6F772B2}" dt="2024-05-24T05:20:48.255" v="582" actId="21"/>
          <ac:spMkLst>
            <pc:docMk/>
            <pc:sldMk cId="2915416753" sldId="273"/>
            <ac:spMk id="21" creationId="{5C10A0AC-7DCF-B206-9013-E65A2D737190}"/>
          </ac:spMkLst>
        </pc:spChg>
        <pc:spChg chg="add mod">
          <ac:chgData name="Hanna Katherine Abril Góngora" userId="be6870935353ad0d" providerId="LiveId" clId="{A43AE997-180A-46A8-8EA5-E1C9D6F772B2}" dt="2024-05-24T05:20:58.977" v="585" actId="1076"/>
          <ac:spMkLst>
            <pc:docMk/>
            <pc:sldMk cId="2915416753" sldId="273"/>
            <ac:spMk id="22" creationId="{5FB17DFB-091E-103A-5682-2D9870A90454}"/>
          </ac:spMkLst>
        </pc:spChg>
        <pc:spChg chg="mod">
          <ac:chgData name="Hanna Katherine Abril Góngora" userId="be6870935353ad0d" providerId="LiveId" clId="{A43AE997-180A-46A8-8EA5-E1C9D6F772B2}" dt="2024-05-24T05:10:12.050" v="464" actId="1037"/>
          <ac:spMkLst>
            <pc:docMk/>
            <pc:sldMk cId="2915416753" sldId="273"/>
            <ac:spMk id="38" creationId="{1D5143A2-9D75-000D-347F-C4161D0F9DD5}"/>
          </ac:spMkLst>
        </pc:spChg>
        <pc:spChg chg="mod">
          <ac:chgData name="Hanna Katherine Abril Góngora" userId="be6870935353ad0d" providerId="LiveId" clId="{A43AE997-180A-46A8-8EA5-E1C9D6F772B2}" dt="2024-05-24T05:10:12.050" v="464" actId="1037"/>
          <ac:spMkLst>
            <pc:docMk/>
            <pc:sldMk cId="2915416753" sldId="273"/>
            <ac:spMk id="39" creationId="{BC44E6F6-E222-8A76-04B2-D005886B2266}"/>
          </ac:spMkLst>
        </pc:spChg>
        <pc:picChg chg="add mod">
          <ac:chgData name="Hanna Katherine Abril Góngora" userId="be6870935353ad0d" providerId="LiveId" clId="{A43AE997-180A-46A8-8EA5-E1C9D6F772B2}" dt="2024-05-24T05:10:12.050" v="464" actId="1037"/>
          <ac:picMkLst>
            <pc:docMk/>
            <pc:sldMk cId="2915416753" sldId="273"/>
            <ac:picMk id="7" creationId="{A993DB5E-888E-141C-110C-AF30FD00365C}"/>
          </ac:picMkLst>
        </pc:picChg>
        <pc:picChg chg="del">
          <ac:chgData name="Hanna Katherine Abril Góngora" userId="be6870935353ad0d" providerId="LiveId" clId="{A43AE997-180A-46A8-8EA5-E1C9D6F772B2}" dt="2024-05-24T05:06:33.715" v="400" actId="478"/>
          <ac:picMkLst>
            <pc:docMk/>
            <pc:sldMk cId="2915416753" sldId="273"/>
            <ac:picMk id="8" creationId="{51041E63-3310-B553-96EB-8991C0B5EFB5}"/>
          </ac:picMkLst>
        </pc:picChg>
        <pc:picChg chg="add del mod">
          <ac:chgData name="Hanna Katherine Abril Góngora" userId="be6870935353ad0d" providerId="LiveId" clId="{A43AE997-180A-46A8-8EA5-E1C9D6F772B2}" dt="2024-05-24T05:08:00.839" v="412" actId="478"/>
          <ac:picMkLst>
            <pc:docMk/>
            <pc:sldMk cId="2915416753" sldId="273"/>
            <ac:picMk id="9" creationId="{25620283-CF3F-8AF5-C59A-F089D6014C78}"/>
          </ac:picMkLst>
        </pc:picChg>
        <pc:picChg chg="del mod">
          <ac:chgData name="Hanna Katherine Abril Góngora" userId="be6870935353ad0d" providerId="LiveId" clId="{A43AE997-180A-46A8-8EA5-E1C9D6F772B2}" dt="2024-05-24T05:05:53.194" v="390" actId="478"/>
          <ac:picMkLst>
            <pc:docMk/>
            <pc:sldMk cId="2915416753" sldId="273"/>
            <ac:picMk id="10" creationId="{73909FA5-9242-00AD-A22C-2AF756E53F15}"/>
          </ac:picMkLst>
        </pc:picChg>
        <pc:picChg chg="add del mod">
          <ac:chgData name="Hanna Katherine Abril Góngora" userId="be6870935353ad0d" providerId="LiveId" clId="{A43AE997-180A-46A8-8EA5-E1C9D6F772B2}" dt="2024-05-24T05:08:05.469" v="415" actId="478"/>
          <ac:picMkLst>
            <pc:docMk/>
            <pc:sldMk cId="2915416753" sldId="273"/>
            <ac:picMk id="11" creationId="{20C3E37E-ABE5-1D1A-C314-A51DB98783DD}"/>
          </ac:picMkLst>
        </pc:picChg>
        <pc:picChg chg="del">
          <ac:chgData name="Hanna Katherine Abril Góngora" userId="be6870935353ad0d" providerId="LiveId" clId="{A43AE997-180A-46A8-8EA5-E1C9D6F772B2}" dt="2024-05-24T05:05:59.048" v="391" actId="478"/>
          <ac:picMkLst>
            <pc:docMk/>
            <pc:sldMk cId="2915416753" sldId="273"/>
            <ac:picMk id="12" creationId="{432FC974-62C8-2C44-561C-AEA5179A8165}"/>
          </ac:picMkLst>
        </pc:picChg>
        <pc:picChg chg="del">
          <ac:chgData name="Hanna Katherine Abril Góngora" userId="be6870935353ad0d" providerId="LiveId" clId="{A43AE997-180A-46A8-8EA5-E1C9D6F772B2}" dt="2024-05-24T05:08:02.289" v="413" actId="478"/>
          <ac:picMkLst>
            <pc:docMk/>
            <pc:sldMk cId="2915416753" sldId="273"/>
            <ac:picMk id="14" creationId="{2FCFED1C-A54A-B3E5-523C-3EA0964B549A}"/>
          </ac:picMkLst>
        </pc:picChg>
        <pc:picChg chg="del">
          <ac:chgData name="Hanna Katherine Abril Góngora" userId="be6870935353ad0d" providerId="LiveId" clId="{A43AE997-180A-46A8-8EA5-E1C9D6F772B2}" dt="2024-05-24T05:08:03.731" v="414" actId="478"/>
          <ac:picMkLst>
            <pc:docMk/>
            <pc:sldMk cId="2915416753" sldId="273"/>
            <ac:picMk id="16" creationId="{6AB51D08-0E50-45C2-9788-69E137759917}"/>
          </ac:picMkLst>
        </pc:picChg>
      </pc:sldChg>
      <pc:sldChg chg="addSp delSp modSp add mod setBg">
        <pc:chgData name="Hanna Katherine Abril Góngora" userId="be6870935353ad0d" providerId="LiveId" clId="{A43AE997-180A-46A8-8EA5-E1C9D6F772B2}" dt="2024-05-24T05:34:36.130" v="848"/>
        <pc:sldMkLst>
          <pc:docMk/>
          <pc:sldMk cId="3338365175" sldId="274"/>
        </pc:sldMkLst>
        <pc:spChg chg="del">
          <ac:chgData name="Hanna Katherine Abril Góngora" userId="be6870935353ad0d" providerId="LiveId" clId="{A43AE997-180A-46A8-8EA5-E1C9D6F772B2}" dt="2024-05-24T05:08:47.350" v="433" actId="478"/>
          <ac:spMkLst>
            <pc:docMk/>
            <pc:sldMk cId="3338365175" sldId="274"/>
            <ac:spMk id="3" creationId="{FAD5F887-B7F8-14AF-D7C4-51B801FC328C}"/>
          </ac:spMkLst>
        </pc:spChg>
        <pc:spChg chg="del">
          <ac:chgData name="Hanna Katherine Abril Góngora" userId="be6870935353ad0d" providerId="LiveId" clId="{A43AE997-180A-46A8-8EA5-E1C9D6F772B2}" dt="2024-05-24T05:04:34.634" v="369" actId="478"/>
          <ac:spMkLst>
            <pc:docMk/>
            <pc:sldMk cId="3338365175" sldId="274"/>
            <ac:spMk id="4" creationId="{051BF9FC-5CDE-2280-93B3-F5077AB6809F}"/>
          </ac:spMkLst>
        </pc:spChg>
        <pc:spChg chg="del">
          <ac:chgData name="Hanna Katherine Abril Góngora" userId="be6870935353ad0d" providerId="LiveId" clId="{A43AE997-180A-46A8-8EA5-E1C9D6F772B2}" dt="2024-05-24T05:08:52.759" v="435" actId="478"/>
          <ac:spMkLst>
            <pc:docMk/>
            <pc:sldMk cId="3338365175" sldId="274"/>
            <ac:spMk id="5" creationId="{4C2B5E08-C587-5A8F-9DAB-190143DC5279}"/>
          </ac:spMkLst>
        </pc:spChg>
        <pc:spChg chg="del">
          <ac:chgData name="Hanna Katherine Abril Góngora" userId="be6870935353ad0d" providerId="LiveId" clId="{A43AE997-180A-46A8-8EA5-E1C9D6F772B2}" dt="2024-05-24T05:08:50.399" v="434" actId="478"/>
          <ac:spMkLst>
            <pc:docMk/>
            <pc:sldMk cId="3338365175" sldId="274"/>
            <ac:spMk id="6" creationId="{B1B817AE-6F80-259D-074D-3D5CA4972CC5}"/>
          </ac:spMkLst>
        </pc:spChg>
        <pc:spChg chg="add mod">
          <ac:chgData name="Hanna Katherine Abril Góngora" userId="be6870935353ad0d" providerId="LiveId" clId="{A43AE997-180A-46A8-8EA5-E1C9D6F772B2}" dt="2024-05-24T05:18:35.323" v="505" actId="1076"/>
          <ac:spMkLst>
            <pc:docMk/>
            <pc:sldMk cId="3338365175" sldId="274"/>
            <ac:spMk id="8" creationId="{F8E24845-2232-E030-7346-ED893161FFEF}"/>
          </ac:spMkLst>
        </pc:spChg>
        <pc:spChg chg="add del">
          <ac:chgData name="Hanna Katherine Abril Góngora" userId="be6870935353ad0d" providerId="LiveId" clId="{A43AE997-180A-46A8-8EA5-E1C9D6F772B2}" dt="2024-05-24T05:18:38.641" v="509" actId="22"/>
          <ac:spMkLst>
            <pc:docMk/>
            <pc:sldMk cId="3338365175" sldId="274"/>
            <ac:spMk id="11" creationId="{D326AD65-AFAB-DB37-B593-914AFA1AD83C}"/>
          </ac:spMkLst>
        </pc:spChg>
        <pc:spChg chg="add del mod">
          <ac:chgData name="Hanna Katherine Abril Góngora" userId="be6870935353ad0d" providerId="LiveId" clId="{A43AE997-180A-46A8-8EA5-E1C9D6F772B2}" dt="2024-05-24T05:19:18.722" v="525" actId="21"/>
          <ac:spMkLst>
            <pc:docMk/>
            <pc:sldMk cId="3338365175" sldId="274"/>
            <ac:spMk id="15" creationId="{1D894C04-22FE-6CF1-C4CB-B5654D498740}"/>
          </ac:spMkLst>
        </pc:spChg>
        <pc:spChg chg="del">
          <ac:chgData name="Hanna Katherine Abril Góngora" userId="be6870935353ad0d" providerId="LiveId" clId="{A43AE997-180A-46A8-8EA5-E1C9D6F772B2}" dt="2024-05-24T05:04:33.055" v="368" actId="478"/>
          <ac:spMkLst>
            <pc:docMk/>
            <pc:sldMk cId="3338365175" sldId="274"/>
            <ac:spMk id="17" creationId="{F2B85397-A8D5-D740-78A4-411099BAA468}"/>
          </ac:spMkLst>
        </pc:spChg>
        <pc:spChg chg="del">
          <ac:chgData name="Hanna Katherine Abril Góngora" userId="be6870935353ad0d" providerId="LiveId" clId="{A43AE997-180A-46A8-8EA5-E1C9D6F772B2}" dt="2024-05-24T05:04:33.055" v="368" actId="478"/>
          <ac:spMkLst>
            <pc:docMk/>
            <pc:sldMk cId="3338365175" sldId="274"/>
            <ac:spMk id="18" creationId="{57C00B46-D58B-85E5-A3EE-9658C0044445}"/>
          </ac:spMkLst>
        </pc:spChg>
        <pc:spChg chg="del">
          <ac:chgData name="Hanna Katherine Abril Góngora" userId="be6870935353ad0d" providerId="LiveId" clId="{A43AE997-180A-46A8-8EA5-E1C9D6F772B2}" dt="2024-05-24T05:04:33.055" v="368" actId="478"/>
          <ac:spMkLst>
            <pc:docMk/>
            <pc:sldMk cId="3338365175" sldId="274"/>
            <ac:spMk id="20" creationId="{6C78EB90-D8D2-5FC8-9507-A1F60EE89B4C}"/>
          </ac:spMkLst>
        </pc:spChg>
        <pc:spChg chg="add del">
          <ac:chgData name="Hanna Katherine Abril Góngora" userId="be6870935353ad0d" providerId="LiveId" clId="{A43AE997-180A-46A8-8EA5-E1C9D6F772B2}" dt="2024-05-24T05:19:14.754" v="522" actId="22"/>
          <ac:spMkLst>
            <pc:docMk/>
            <pc:sldMk cId="3338365175" sldId="274"/>
            <ac:spMk id="21" creationId="{1A9BDCED-FF0B-D821-E903-109BA2B3EC92}"/>
          </ac:spMkLst>
        </pc:spChg>
        <pc:spChg chg="add mod">
          <ac:chgData name="Hanna Katherine Abril Góngora" userId="be6870935353ad0d" providerId="LiveId" clId="{A43AE997-180A-46A8-8EA5-E1C9D6F772B2}" dt="2024-05-24T05:22:08.711" v="586" actId="1076"/>
          <ac:spMkLst>
            <pc:docMk/>
            <pc:sldMk cId="3338365175" sldId="274"/>
            <ac:spMk id="23" creationId="{31BC37E0-B54D-BE31-0897-72B77C0E3CFB}"/>
          </ac:spMkLst>
        </pc:spChg>
        <pc:spChg chg="add del mod">
          <ac:chgData name="Hanna Katherine Abril Góngora" userId="be6870935353ad0d" providerId="LiveId" clId="{A43AE997-180A-46A8-8EA5-E1C9D6F772B2}" dt="2024-05-24T05:08:18.812" v="419" actId="478"/>
          <ac:spMkLst>
            <pc:docMk/>
            <pc:sldMk cId="3338365175" sldId="274"/>
            <ac:spMk id="43" creationId="{9E61751E-C6C9-AE72-6334-B76ECC67B0E8}"/>
          </ac:spMkLst>
        </pc:spChg>
        <pc:spChg chg="mod">
          <ac:chgData name="Hanna Katherine Abril Góngora" userId="be6870935353ad0d" providerId="LiveId" clId="{A43AE997-180A-46A8-8EA5-E1C9D6F772B2}" dt="2024-05-24T05:05:04.368" v="376" actId="1076"/>
          <ac:spMkLst>
            <pc:docMk/>
            <pc:sldMk cId="3338365175" sldId="274"/>
            <ac:spMk id="44" creationId="{067DEF19-CAC3-1971-243E-05E59B7F0BC1}"/>
          </ac:spMkLst>
        </pc:spChg>
        <pc:picChg chg="add del mod">
          <ac:chgData name="Hanna Katherine Abril Góngora" userId="be6870935353ad0d" providerId="LiveId" clId="{A43AE997-180A-46A8-8EA5-E1C9D6F772B2}" dt="2024-05-24T05:08:14.183" v="416" actId="478"/>
          <ac:picMkLst>
            <pc:docMk/>
            <pc:sldMk cId="3338365175" sldId="274"/>
            <ac:picMk id="2" creationId="{053FEC92-0DAC-DA07-88EE-6A4C2F04A4A3}"/>
          </ac:picMkLst>
        </pc:picChg>
        <pc:picChg chg="add mod">
          <ac:chgData name="Hanna Katherine Abril Góngora" userId="be6870935353ad0d" providerId="LiveId" clId="{A43AE997-180A-46A8-8EA5-E1C9D6F772B2}" dt="2024-05-24T05:09:41.998" v="449" actId="1076"/>
          <ac:picMkLst>
            <pc:docMk/>
            <pc:sldMk cId="3338365175" sldId="274"/>
            <ac:picMk id="7" creationId="{2EEFD9F5-95AB-7DDD-125F-C4F6979429FB}"/>
          </ac:picMkLst>
        </pc:picChg>
        <pc:picChg chg="del">
          <ac:chgData name="Hanna Katherine Abril Góngora" userId="be6870935353ad0d" providerId="LiveId" clId="{A43AE997-180A-46A8-8EA5-E1C9D6F772B2}" dt="2024-05-24T05:07:12.759" v="403" actId="478"/>
          <ac:picMkLst>
            <pc:docMk/>
            <pc:sldMk cId="3338365175" sldId="274"/>
            <ac:picMk id="10" creationId="{73909FA5-9242-00AD-A22C-2AF756E53F15}"/>
          </ac:picMkLst>
        </pc:picChg>
        <pc:picChg chg="del mod">
          <ac:chgData name="Hanna Katherine Abril Góngora" userId="be6870935353ad0d" providerId="LiveId" clId="{A43AE997-180A-46A8-8EA5-E1C9D6F772B2}" dt="2024-05-24T05:08:20.519" v="420" actId="478"/>
          <ac:picMkLst>
            <pc:docMk/>
            <pc:sldMk cId="3338365175" sldId="274"/>
            <ac:picMk id="12" creationId="{432FC974-62C8-2C44-561C-AEA5179A8165}"/>
          </ac:picMkLst>
        </pc:picChg>
        <pc:picChg chg="del">
          <ac:chgData name="Hanna Katherine Abril Góngora" userId="be6870935353ad0d" providerId="LiveId" clId="{A43AE997-180A-46A8-8EA5-E1C9D6F772B2}" dt="2024-05-24T05:08:16.308" v="417" actId="478"/>
          <ac:picMkLst>
            <pc:docMk/>
            <pc:sldMk cId="3338365175" sldId="274"/>
            <ac:picMk id="14" creationId="{2FCFED1C-A54A-B3E5-523C-3EA0964B549A}"/>
          </ac:picMkLst>
        </pc:picChg>
        <pc:picChg chg="del">
          <ac:chgData name="Hanna Katherine Abril Góngora" userId="be6870935353ad0d" providerId="LiveId" clId="{A43AE997-180A-46A8-8EA5-E1C9D6F772B2}" dt="2024-05-24T05:08:22.369" v="421" actId="478"/>
          <ac:picMkLst>
            <pc:docMk/>
            <pc:sldMk cId="3338365175" sldId="274"/>
            <ac:picMk id="16" creationId="{6AB51D08-0E50-45C2-9788-69E137759917}"/>
          </ac:picMkLst>
        </pc:picChg>
      </pc:sldChg>
      <pc:sldChg chg="addSp delSp modSp add mod setBg">
        <pc:chgData name="Hanna Katherine Abril Góngora" userId="be6870935353ad0d" providerId="LiveId" clId="{A43AE997-180A-46A8-8EA5-E1C9D6F772B2}" dt="2024-05-24T05:34:36.130" v="848"/>
        <pc:sldMkLst>
          <pc:docMk/>
          <pc:sldMk cId="4255718337" sldId="275"/>
        </pc:sldMkLst>
        <pc:spChg chg="add mod">
          <ac:chgData name="Hanna Katherine Abril Góngora" userId="be6870935353ad0d" providerId="LiveId" clId="{A43AE997-180A-46A8-8EA5-E1C9D6F772B2}" dt="2024-05-24T05:11:01.607" v="476" actId="1076"/>
          <ac:spMkLst>
            <pc:docMk/>
            <pc:sldMk cId="4255718337" sldId="275"/>
            <ac:spMk id="2" creationId="{CB0CEC38-E0FB-E997-E9BC-853F454B0386}"/>
          </ac:spMkLst>
        </pc:spChg>
        <pc:spChg chg="del mod">
          <ac:chgData name="Hanna Katherine Abril Góngora" userId="be6870935353ad0d" providerId="LiveId" clId="{A43AE997-180A-46A8-8EA5-E1C9D6F772B2}" dt="2024-05-24T05:08:42.278" v="431" actId="478"/>
          <ac:spMkLst>
            <pc:docMk/>
            <pc:sldMk cId="4255718337" sldId="275"/>
            <ac:spMk id="4" creationId="{051BF9FC-5CDE-2280-93B3-F5077AB6809F}"/>
          </ac:spMkLst>
        </pc:spChg>
        <pc:spChg chg="del">
          <ac:chgData name="Hanna Katherine Abril Góngora" userId="be6870935353ad0d" providerId="LiveId" clId="{A43AE997-180A-46A8-8EA5-E1C9D6F772B2}" dt="2024-05-24T05:04:39.135" v="371" actId="478"/>
          <ac:spMkLst>
            <pc:docMk/>
            <pc:sldMk cId="4255718337" sldId="275"/>
            <ac:spMk id="5" creationId="{4C2B5E08-C587-5A8F-9DAB-190143DC5279}"/>
          </ac:spMkLst>
        </pc:spChg>
        <pc:spChg chg="del">
          <ac:chgData name="Hanna Katherine Abril Góngora" userId="be6870935353ad0d" providerId="LiveId" clId="{A43AE997-180A-46A8-8EA5-E1C9D6F772B2}" dt="2024-05-24T05:08:43.609" v="432" actId="478"/>
          <ac:spMkLst>
            <pc:docMk/>
            <pc:sldMk cId="4255718337" sldId="275"/>
            <ac:spMk id="6" creationId="{B1B817AE-6F80-259D-074D-3D5CA4972CC5}"/>
          </ac:spMkLst>
        </pc:spChg>
        <pc:spChg chg="add mod">
          <ac:chgData name="Hanna Katherine Abril Góngora" userId="be6870935353ad0d" providerId="LiveId" clId="{A43AE997-180A-46A8-8EA5-E1C9D6F772B2}" dt="2024-05-24T05:23:34.363" v="592" actId="1076"/>
          <ac:spMkLst>
            <pc:docMk/>
            <pc:sldMk cId="4255718337" sldId="275"/>
            <ac:spMk id="7" creationId="{54D1A573-687B-B502-91C0-18794B16B4E0}"/>
          </ac:spMkLst>
        </pc:spChg>
        <pc:spChg chg="add del mod">
          <ac:chgData name="Hanna Katherine Abril Góngora" userId="be6870935353ad0d" providerId="LiveId" clId="{A43AE997-180A-46A8-8EA5-E1C9D6F772B2}" dt="2024-05-24T05:22:23.133" v="587" actId="478"/>
          <ac:spMkLst>
            <pc:docMk/>
            <pc:sldMk cId="4255718337" sldId="275"/>
            <ac:spMk id="15" creationId="{1D894C04-22FE-6CF1-C4CB-B5654D498740}"/>
          </ac:spMkLst>
        </pc:spChg>
        <pc:spChg chg="del">
          <ac:chgData name="Hanna Katherine Abril Góngora" userId="be6870935353ad0d" providerId="LiveId" clId="{A43AE997-180A-46A8-8EA5-E1C9D6F772B2}" dt="2024-05-24T05:04:37.765" v="370" actId="478"/>
          <ac:spMkLst>
            <pc:docMk/>
            <pc:sldMk cId="4255718337" sldId="275"/>
            <ac:spMk id="17" creationId="{F2B85397-A8D5-D740-78A4-411099BAA468}"/>
          </ac:spMkLst>
        </pc:spChg>
        <pc:spChg chg="del">
          <ac:chgData name="Hanna Katherine Abril Góngora" userId="be6870935353ad0d" providerId="LiveId" clId="{A43AE997-180A-46A8-8EA5-E1C9D6F772B2}" dt="2024-05-24T05:04:37.765" v="370" actId="478"/>
          <ac:spMkLst>
            <pc:docMk/>
            <pc:sldMk cId="4255718337" sldId="275"/>
            <ac:spMk id="18" creationId="{57C00B46-D58B-85E5-A3EE-9658C0044445}"/>
          </ac:spMkLst>
        </pc:spChg>
        <pc:spChg chg="del">
          <ac:chgData name="Hanna Katherine Abril Góngora" userId="be6870935353ad0d" providerId="LiveId" clId="{A43AE997-180A-46A8-8EA5-E1C9D6F772B2}" dt="2024-05-24T05:04:37.765" v="370" actId="478"/>
          <ac:spMkLst>
            <pc:docMk/>
            <pc:sldMk cId="4255718337" sldId="275"/>
            <ac:spMk id="20" creationId="{6C78EB90-D8D2-5FC8-9507-A1F60EE89B4C}"/>
          </ac:spMkLst>
        </pc:spChg>
        <pc:spChg chg="mod">
          <ac:chgData name="Hanna Katherine Abril Góngora" userId="be6870935353ad0d" providerId="LiveId" clId="{A43AE997-180A-46A8-8EA5-E1C9D6F772B2}" dt="2024-05-24T05:05:09.186" v="377" actId="1076"/>
          <ac:spMkLst>
            <pc:docMk/>
            <pc:sldMk cId="4255718337" sldId="275"/>
            <ac:spMk id="48" creationId="{1B2EEEF5-89A9-546E-9297-2566E692C34B}"/>
          </ac:spMkLst>
        </pc:spChg>
        <pc:spChg chg="mod">
          <ac:chgData name="Hanna Katherine Abril Góngora" userId="be6870935353ad0d" providerId="LiveId" clId="{A43AE997-180A-46A8-8EA5-E1C9D6F772B2}" dt="2024-05-24T05:05:09.186" v="377" actId="1076"/>
          <ac:spMkLst>
            <pc:docMk/>
            <pc:sldMk cId="4255718337" sldId="275"/>
            <ac:spMk id="49" creationId="{0CEAC09D-ABF6-8DB6-C433-2049D22B259A}"/>
          </ac:spMkLst>
        </pc:spChg>
        <pc:spChg chg="add del">
          <ac:chgData name="Hanna Katherine Abril Góngora" userId="be6870935353ad0d" providerId="LiveId" clId="{A43AE997-180A-46A8-8EA5-E1C9D6F772B2}" dt="2024-05-24T05:08:26.306" v="423" actId="478"/>
          <ac:spMkLst>
            <pc:docMk/>
            <pc:sldMk cId="4255718337" sldId="275"/>
            <ac:spMk id="53" creationId="{8E4D8D08-5DEA-627D-09E2-7BAFAD59E68D}"/>
          </ac:spMkLst>
        </pc:spChg>
        <pc:picChg chg="add mod">
          <ac:chgData name="Hanna Katherine Abril Góngora" userId="be6870935353ad0d" providerId="LiveId" clId="{A43AE997-180A-46A8-8EA5-E1C9D6F772B2}" dt="2024-05-24T05:10:53.957" v="473" actId="1076"/>
          <ac:picMkLst>
            <pc:docMk/>
            <pc:sldMk cId="4255718337" sldId="275"/>
            <ac:picMk id="3" creationId="{A27DADB3-CDE5-6969-F279-55803EA13006}"/>
          </ac:picMkLst>
        </pc:picChg>
        <pc:picChg chg="del">
          <ac:chgData name="Hanna Katherine Abril Góngora" userId="be6870935353ad0d" providerId="LiveId" clId="{A43AE997-180A-46A8-8EA5-E1C9D6F772B2}" dt="2024-05-24T05:08:31.658" v="426" actId="478"/>
          <ac:picMkLst>
            <pc:docMk/>
            <pc:sldMk cId="4255718337" sldId="275"/>
            <ac:picMk id="12" creationId="{432FC974-62C8-2C44-561C-AEA5179A8165}"/>
          </ac:picMkLst>
        </pc:picChg>
        <pc:picChg chg="del mod">
          <ac:chgData name="Hanna Katherine Abril Góngora" userId="be6870935353ad0d" providerId="LiveId" clId="{A43AE997-180A-46A8-8EA5-E1C9D6F772B2}" dt="2024-05-24T05:08:30.259" v="425" actId="478"/>
          <ac:picMkLst>
            <pc:docMk/>
            <pc:sldMk cId="4255718337" sldId="275"/>
            <ac:picMk id="14" creationId="{2FCFED1C-A54A-B3E5-523C-3EA0964B549A}"/>
          </ac:picMkLst>
        </pc:picChg>
        <pc:picChg chg="del">
          <ac:chgData name="Hanna Katherine Abril Góngora" userId="be6870935353ad0d" providerId="LiveId" clId="{A43AE997-180A-46A8-8EA5-E1C9D6F772B2}" dt="2024-05-24T05:08:28.962" v="424" actId="478"/>
          <ac:picMkLst>
            <pc:docMk/>
            <pc:sldMk cId="4255718337" sldId="275"/>
            <ac:picMk id="16" creationId="{6AB51D08-0E50-45C2-9788-69E137759917}"/>
          </ac:picMkLst>
        </pc:picChg>
      </pc:sldChg>
      <pc:sldChg chg="addSp delSp modSp add mod setBg">
        <pc:chgData name="Hanna Katherine Abril Góngora" userId="be6870935353ad0d" providerId="LiveId" clId="{A43AE997-180A-46A8-8EA5-E1C9D6F772B2}" dt="2024-05-24T05:34:36.130" v="848"/>
        <pc:sldMkLst>
          <pc:docMk/>
          <pc:sldMk cId="2092322816" sldId="276"/>
        </pc:sldMkLst>
        <pc:spChg chg="add mod">
          <ac:chgData name="Hanna Katherine Abril Góngora" userId="be6870935353ad0d" providerId="LiveId" clId="{A43AE997-180A-46A8-8EA5-E1C9D6F772B2}" dt="2024-05-24T05:11:33.877" v="482" actId="1076"/>
          <ac:spMkLst>
            <pc:docMk/>
            <pc:sldMk cId="2092322816" sldId="276"/>
            <ac:spMk id="2" creationId="{30CEAEB0-0C6A-1978-CF19-57D801A0965D}"/>
          </ac:spMkLst>
        </pc:spChg>
        <pc:spChg chg="del">
          <ac:chgData name="Hanna Katherine Abril Góngora" userId="be6870935353ad0d" providerId="LiveId" clId="{A43AE997-180A-46A8-8EA5-E1C9D6F772B2}" dt="2024-05-24T05:08:38.829" v="429" actId="478"/>
          <ac:spMkLst>
            <pc:docMk/>
            <pc:sldMk cId="2092322816" sldId="276"/>
            <ac:spMk id="5" creationId="{4C2B5E08-C587-5A8F-9DAB-190143DC5279}"/>
          </ac:spMkLst>
        </pc:spChg>
        <pc:spChg chg="del">
          <ac:chgData name="Hanna Katherine Abril Góngora" userId="be6870935353ad0d" providerId="LiveId" clId="{A43AE997-180A-46A8-8EA5-E1C9D6F772B2}" dt="2024-05-24T05:04:44.224" v="373" actId="478"/>
          <ac:spMkLst>
            <pc:docMk/>
            <pc:sldMk cId="2092322816" sldId="276"/>
            <ac:spMk id="6" creationId="{B1B817AE-6F80-259D-074D-3D5CA4972CC5}"/>
          </ac:spMkLst>
        </pc:spChg>
        <pc:spChg chg="add del">
          <ac:chgData name="Hanna Katherine Abril Góngora" userId="be6870935353ad0d" providerId="LiveId" clId="{A43AE997-180A-46A8-8EA5-E1C9D6F772B2}" dt="2024-05-24T05:17:30.828" v="486" actId="22"/>
          <ac:spMkLst>
            <pc:docMk/>
            <pc:sldMk cId="2092322816" sldId="276"/>
            <ac:spMk id="7" creationId="{490972D6-A1D3-AA84-A7F2-DDB894EDB30C}"/>
          </ac:spMkLst>
        </pc:spChg>
        <pc:spChg chg="add del mod">
          <ac:chgData name="Hanna Katherine Abril Góngora" userId="be6870935353ad0d" providerId="LiveId" clId="{A43AE997-180A-46A8-8EA5-E1C9D6F772B2}" dt="2024-05-24T05:18:06.501" v="502" actId="21"/>
          <ac:spMkLst>
            <pc:docMk/>
            <pc:sldMk cId="2092322816" sldId="276"/>
            <ac:spMk id="9" creationId="{5FB17DFB-091E-103A-5682-2D9870A90454}"/>
          </ac:spMkLst>
        </pc:spChg>
        <pc:spChg chg="del">
          <ac:chgData name="Hanna Katherine Abril Góngora" userId="be6870935353ad0d" providerId="LiveId" clId="{A43AE997-180A-46A8-8EA5-E1C9D6F772B2}" dt="2024-05-24T05:04:42.395" v="372" actId="478"/>
          <ac:spMkLst>
            <pc:docMk/>
            <pc:sldMk cId="2092322816" sldId="276"/>
            <ac:spMk id="10" creationId="{5087D25B-2E8F-5C10-25BA-B99454DB8D8B}"/>
          </ac:spMkLst>
        </pc:spChg>
        <pc:spChg chg="add del">
          <ac:chgData name="Hanna Katherine Abril Góngora" userId="be6870935353ad0d" providerId="LiveId" clId="{A43AE997-180A-46A8-8EA5-E1C9D6F772B2}" dt="2024-05-24T05:20:35.142" v="576" actId="22"/>
          <ac:spMkLst>
            <pc:docMk/>
            <pc:sldMk cId="2092322816" sldId="276"/>
            <ac:spMk id="12" creationId="{4E860C2D-BFA6-ED96-35E7-2832A6DBABAA}"/>
          </ac:spMkLst>
        </pc:spChg>
        <pc:spChg chg="add del mod">
          <ac:chgData name="Hanna Katherine Abril Góngora" userId="be6870935353ad0d" providerId="LiveId" clId="{A43AE997-180A-46A8-8EA5-E1C9D6F772B2}" dt="2024-05-24T05:23:37.960" v="593" actId="478"/>
          <ac:spMkLst>
            <pc:docMk/>
            <pc:sldMk cId="2092322816" sldId="276"/>
            <ac:spMk id="15" creationId="{11537FFD-5331-11E6-9814-6CE0B53DB2BD}"/>
          </ac:spMkLst>
        </pc:spChg>
        <pc:spChg chg="add">
          <ac:chgData name="Hanna Katherine Abril Góngora" userId="be6870935353ad0d" providerId="LiveId" clId="{A43AE997-180A-46A8-8EA5-E1C9D6F772B2}" dt="2024-05-24T05:23:30.013" v="590"/>
          <ac:spMkLst>
            <pc:docMk/>
            <pc:sldMk cId="2092322816" sldId="276"/>
            <ac:spMk id="17" creationId="{5CE5F8D3-BE39-7D16-8975-5C4D3F6A3B8B}"/>
          </ac:spMkLst>
        </pc:spChg>
        <pc:spChg chg="add mod">
          <ac:chgData name="Hanna Katherine Abril Góngora" userId="be6870935353ad0d" providerId="LiveId" clId="{A43AE997-180A-46A8-8EA5-E1C9D6F772B2}" dt="2024-05-24T05:23:45.846" v="596" actId="1076"/>
          <ac:spMkLst>
            <pc:docMk/>
            <pc:sldMk cId="2092322816" sldId="276"/>
            <ac:spMk id="18" creationId="{C47666FA-3E76-248D-81C2-F91001376771}"/>
          </ac:spMkLst>
        </pc:spChg>
        <pc:spChg chg="del">
          <ac:chgData name="Hanna Katherine Abril Góngora" userId="be6870935353ad0d" providerId="LiveId" clId="{A43AE997-180A-46A8-8EA5-E1C9D6F772B2}" dt="2024-05-24T05:04:42.395" v="372" actId="478"/>
          <ac:spMkLst>
            <pc:docMk/>
            <pc:sldMk cId="2092322816" sldId="276"/>
            <ac:spMk id="19" creationId="{EA4D24F0-EFCA-CE4C-017A-8391126C7AA0}"/>
          </ac:spMkLst>
        </pc:spChg>
        <pc:spChg chg="add">
          <ac:chgData name="Hanna Katherine Abril Góngora" userId="be6870935353ad0d" providerId="LiveId" clId="{A43AE997-180A-46A8-8EA5-E1C9D6F772B2}" dt="2024-05-24T05:23:51.305" v="597"/>
          <ac:spMkLst>
            <pc:docMk/>
            <pc:sldMk cId="2092322816" sldId="276"/>
            <ac:spMk id="20" creationId="{C8505DF3-3137-D7D4-E967-3F0689A9A9C4}"/>
          </ac:spMkLst>
        </pc:spChg>
        <pc:spChg chg="add mod">
          <ac:chgData name="Hanna Katherine Abril Góngora" userId="be6870935353ad0d" providerId="LiveId" clId="{A43AE997-180A-46A8-8EA5-E1C9D6F772B2}" dt="2024-05-24T05:24:57.045" v="654" actId="20577"/>
          <ac:spMkLst>
            <pc:docMk/>
            <pc:sldMk cId="2092322816" sldId="276"/>
            <ac:spMk id="22" creationId="{D6FF8E8E-08F1-0700-7022-294B707AA0B7}"/>
          </ac:spMkLst>
        </pc:spChg>
        <pc:spChg chg="del">
          <ac:chgData name="Hanna Katherine Abril Góngora" userId="be6870935353ad0d" providerId="LiveId" clId="{A43AE997-180A-46A8-8EA5-E1C9D6F772B2}" dt="2024-05-24T05:04:42.395" v="372" actId="478"/>
          <ac:spMkLst>
            <pc:docMk/>
            <pc:sldMk cId="2092322816" sldId="276"/>
            <ac:spMk id="24" creationId="{519EEBB6-39AD-18B9-9686-D3CAB0E33A0B}"/>
          </ac:spMkLst>
        </pc:spChg>
        <pc:spChg chg="del">
          <ac:chgData name="Hanna Katherine Abril Góngora" userId="be6870935353ad0d" providerId="LiveId" clId="{A43AE997-180A-46A8-8EA5-E1C9D6F772B2}" dt="2024-05-24T05:04:42.395" v="372" actId="478"/>
          <ac:spMkLst>
            <pc:docMk/>
            <pc:sldMk cId="2092322816" sldId="276"/>
            <ac:spMk id="28" creationId="{67594C75-ACDD-0A01-B96C-336B998AF414}"/>
          </ac:spMkLst>
        </pc:spChg>
        <pc:spChg chg="mod">
          <ac:chgData name="Hanna Katherine Abril Góngora" userId="be6870935353ad0d" providerId="LiveId" clId="{A43AE997-180A-46A8-8EA5-E1C9D6F772B2}" dt="2024-05-24T05:05:15.285" v="378" actId="1076"/>
          <ac:spMkLst>
            <pc:docMk/>
            <pc:sldMk cId="2092322816" sldId="276"/>
            <ac:spMk id="52" creationId="{8AB02125-FA90-9E5F-1166-6DB56D67720C}"/>
          </ac:spMkLst>
        </pc:spChg>
        <pc:spChg chg="mod">
          <ac:chgData name="Hanna Katherine Abril Góngora" userId="be6870935353ad0d" providerId="LiveId" clId="{A43AE997-180A-46A8-8EA5-E1C9D6F772B2}" dt="2024-05-24T05:05:15.285" v="378" actId="1076"/>
          <ac:spMkLst>
            <pc:docMk/>
            <pc:sldMk cId="2092322816" sldId="276"/>
            <ac:spMk id="53" creationId="{8E4D8D08-5DEA-627D-09E2-7BAFAD59E68D}"/>
          </ac:spMkLst>
        </pc:spChg>
        <pc:picChg chg="add mod">
          <ac:chgData name="Hanna Katherine Abril Góngora" userId="be6870935353ad0d" providerId="LiveId" clId="{A43AE997-180A-46A8-8EA5-E1C9D6F772B2}" dt="2024-05-24T05:11:22.337" v="479" actId="1076"/>
          <ac:picMkLst>
            <pc:docMk/>
            <pc:sldMk cId="2092322816" sldId="276"/>
            <ac:picMk id="3" creationId="{6A7B0808-67E9-1CF7-5E33-B29F10AEE109}"/>
          </ac:picMkLst>
        </pc:picChg>
        <pc:picChg chg="del">
          <ac:chgData name="Hanna Katherine Abril Góngora" userId="be6870935353ad0d" providerId="LiveId" clId="{A43AE997-180A-46A8-8EA5-E1C9D6F772B2}" dt="2024-05-24T05:08:34.581" v="427" actId="478"/>
          <ac:picMkLst>
            <pc:docMk/>
            <pc:sldMk cId="2092322816" sldId="276"/>
            <ac:picMk id="14" creationId="{2FCFED1C-A54A-B3E5-523C-3EA0964B549A}"/>
          </ac:picMkLst>
        </pc:picChg>
        <pc:picChg chg="del mod">
          <ac:chgData name="Hanna Katherine Abril Góngora" userId="be6870935353ad0d" providerId="LiveId" clId="{A43AE997-180A-46A8-8EA5-E1C9D6F772B2}" dt="2024-05-24T05:08:36.369" v="428" actId="478"/>
          <ac:picMkLst>
            <pc:docMk/>
            <pc:sldMk cId="2092322816" sldId="276"/>
            <ac:picMk id="16" creationId="{6AB51D08-0E50-45C2-9788-69E137759917}"/>
          </ac:picMkLst>
        </pc:picChg>
      </pc:sldChg>
      <pc:sldChg chg="modSp add mod setBg">
        <pc:chgData name="Hanna Katherine Abril Góngora" userId="be6870935353ad0d" providerId="LiveId" clId="{A43AE997-180A-46A8-8EA5-E1C9D6F772B2}" dt="2024-05-24T05:34:36.130" v="848"/>
        <pc:sldMkLst>
          <pc:docMk/>
          <pc:sldMk cId="557131859" sldId="277"/>
        </pc:sldMkLst>
        <pc:spChg chg="mod">
          <ac:chgData name="Hanna Katherine Abril Góngora" userId="be6870935353ad0d" providerId="LiveId" clId="{A43AE997-180A-46A8-8EA5-E1C9D6F772B2}" dt="2024-05-24T05:25:59.915" v="659" actId="20577"/>
          <ac:spMkLst>
            <pc:docMk/>
            <pc:sldMk cId="557131859" sldId="277"/>
            <ac:spMk id="33" creationId="{62821149-99C5-24AB-036B-E005A4EC6F65}"/>
          </ac:spMkLst>
        </pc:spChg>
      </pc:sldChg>
      <pc:sldChg chg="addSp delSp modSp add mod setBg">
        <pc:chgData name="Hanna Katherine Abril Góngora" userId="be6870935353ad0d" providerId="LiveId" clId="{A43AE997-180A-46A8-8EA5-E1C9D6F772B2}" dt="2024-05-24T05:34:36.130" v="848"/>
        <pc:sldMkLst>
          <pc:docMk/>
          <pc:sldMk cId="1633475219" sldId="278"/>
        </pc:sldMkLst>
        <pc:spChg chg="del">
          <ac:chgData name="Hanna Katherine Abril Góngora" userId="be6870935353ad0d" providerId="LiveId" clId="{A43AE997-180A-46A8-8EA5-E1C9D6F772B2}" dt="2024-05-24T05:28:57.715" v="712" actId="478"/>
          <ac:spMkLst>
            <pc:docMk/>
            <pc:sldMk cId="1633475219" sldId="278"/>
            <ac:spMk id="9" creationId="{C23FF2ED-F01F-BB2C-8008-7DB8547AB064}"/>
          </ac:spMkLst>
        </pc:spChg>
        <pc:spChg chg="del">
          <ac:chgData name="Hanna Katherine Abril Góngora" userId="be6870935353ad0d" providerId="LiveId" clId="{A43AE997-180A-46A8-8EA5-E1C9D6F772B2}" dt="2024-05-24T05:28:55.308" v="711" actId="478"/>
          <ac:spMkLst>
            <pc:docMk/>
            <pc:sldMk cId="1633475219" sldId="278"/>
            <ac:spMk id="21" creationId="{5C10A0AC-7DCF-B206-9013-E65A2D737190}"/>
          </ac:spMkLst>
        </pc:spChg>
        <pc:spChg chg="mod">
          <ac:chgData name="Hanna Katherine Abril Góngora" userId="be6870935353ad0d" providerId="LiveId" clId="{A43AE997-180A-46A8-8EA5-E1C9D6F772B2}" dt="2024-05-24T05:26:30.706" v="674" actId="1037"/>
          <ac:spMkLst>
            <pc:docMk/>
            <pc:sldMk cId="1633475219" sldId="278"/>
            <ac:spMk id="33" creationId="{8D706ED5-F1E9-0991-11A4-8AA8D980B739}"/>
          </ac:spMkLst>
        </pc:spChg>
        <pc:spChg chg="mod">
          <ac:chgData name="Hanna Katherine Abril Góngora" userId="be6870935353ad0d" providerId="LiveId" clId="{A43AE997-180A-46A8-8EA5-E1C9D6F772B2}" dt="2024-05-24T05:26:30.706" v="674" actId="1037"/>
          <ac:spMkLst>
            <pc:docMk/>
            <pc:sldMk cId="1633475219" sldId="278"/>
            <ac:spMk id="34" creationId="{11BEE8AA-3DBE-7885-D05B-68645539C7CA}"/>
          </ac:spMkLst>
        </pc:spChg>
        <pc:picChg chg="add mod ord">
          <ac:chgData name="Hanna Katherine Abril Góngora" userId="be6870935353ad0d" providerId="LiveId" clId="{A43AE997-180A-46A8-8EA5-E1C9D6F772B2}" dt="2024-05-24T05:33:35.170" v="846" actId="339"/>
          <ac:picMkLst>
            <pc:docMk/>
            <pc:sldMk cId="1633475219" sldId="278"/>
            <ac:picMk id="3" creationId="{98490CE5-D5D1-6812-25C2-C10739061677}"/>
          </ac:picMkLst>
        </pc:picChg>
        <pc:picChg chg="mod">
          <ac:chgData name="Hanna Katherine Abril Góngora" userId="be6870935353ad0d" providerId="LiveId" clId="{A43AE997-180A-46A8-8EA5-E1C9D6F772B2}" dt="2024-05-24T05:26:30.706" v="674" actId="1037"/>
          <ac:picMkLst>
            <pc:docMk/>
            <pc:sldMk cId="1633475219" sldId="278"/>
            <ac:picMk id="7" creationId="{15DB7C7F-87C2-B91C-581D-04EB3B1DBC93}"/>
          </ac:picMkLst>
        </pc:picChg>
      </pc:sldChg>
      <pc:sldChg chg="addSp delSp modSp add mod setBg">
        <pc:chgData name="Hanna Katherine Abril Góngora" userId="be6870935353ad0d" providerId="LiveId" clId="{A43AE997-180A-46A8-8EA5-E1C9D6F772B2}" dt="2024-05-24T05:34:36.130" v="848"/>
        <pc:sldMkLst>
          <pc:docMk/>
          <pc:sldMk cId="1685979891" sldId="279"/>
        </pc:sldMkLst>
        <pc:spChg chg="del">
          <ac:chgData name="Hanna Katherine Abril Góngora" userId="be6870935353ad0d" providerId="LiveId" clId="{A43AE997-180A-46A8-8EA5-E1C9D6F772B2}" dt="2024-05-24T05:30:56.469" v="831" actId="478"/>
          <ac:spMkLst>
            <pc:docMk/>
            <pc:sldMk cId="1685979891" sldId="279"/>
            <ac:spMk id="13" creationId="{3F5FDE13-B7ED-DDEF-C0C5-5C7D08B9B016}"/>
          </ac:spMkLst>
        </pc:spChg>
        <pc:spChg chg="del">
          <ac:chgData name="Hanna Katherine Abril Góngora" userId="be6870935353ad0d" providerId="LiveId" clId="{A43AE997-180A-46A8-8EA5-E1C9D6F772B2}" dt="2024-05-24T05:30:56.469" v="831" actId="478"/>
          <ac:spMkLst>
            <pc:docMk/>
            <pc:sldMk cId="1685979891" sldId="279"/>
            <ac:spMk id="22" creationId="{5FB17DFB-091E-103A-5682-2D9870A90454}"/>
          </ac:spMkLst>
        </pc:spChg>
        <pc:spChg chg="mod">
          <ac:chgData name="Hanna Katherine Abril Góngora" userId="be6870935353ad0d" providerId="LiveId" clId="{A43AE997-180A-46A8-8EA5-E1C9D6F772B2}" dt="2024-05-24T05:27:08.815" v="693" actId="1037"/>
          <ac:spMkLst>
            <pc:docMk/>
            <pc:sldMk cId="1685979891" sldId="279"/>
            <ac:spMk id="38" creationId="{1D5143A2-9D75-000D-347F-C4161D0F9DD5}"/>
          </ac:spMkLst>
        </pc:spChg>
        <pc:spChg chg="mod">
          <ac:chgData name="Hanna Katherine Abril Góngora" userId="be6870935353ad0d" providerId="LiveId" clId="{A43AE997-180A-46A8-8EA5-E1C9D6F772B2}" dt="2024-05-24T05:27:08.815" v="693" actId="1037"/>
          <ac:spMkLst>
            <pc:docMk/>
            <pc:sldMk cId="1685979891" sldId="279"/>
            <ac:spMk id="39" creationId="{BC44E6F6-E222-8A76-04B2-D005886B2266}"/>
          </ac:spMkLst>
        </pc:spChg>
        <pc:picChg chg="add mod ord">
          <ac:chgData name="Hanna Katherine Abril Góngora" userId="be6870935353ad0d" providerId="LiveId" clId="{A43AE997-180A-46A8-8EA5-E1C9D6F772B2}" dt="2024-05-24T05:33:21.313" v="844" actId="339"/>
          <ac:picMkLst>
            <pc:docMk/>
            <pc:sldMk cId="1685979891" sldId="279"/>
            <ac:picMk id="3" creationId="{FD0F510B-044D-1BEE-464C-29BA41420F9A}"/>
          </ac:picMkLst>
        </pc:picChg>
        <pc:picChg chg="mod">
          <ac:chgData name="Hanna Katherine Abril Góngora" userId="be6870935353ad0d" providerId="LiveId" clId="{A43AE997-180A-46A8-8EA5-E1C9D6F772B2}" dt="2024-05-24T05:27:08.815" v="693" actId="1037"/>
          <ac:picMkLst>
            <pc:docMk/>
            <pc:sldMk cId="1685979891" sldId="279"/>
            <ac:picMk id="7" creationId="{A993DB5E-888E-141C-110C-AF30FD00365C}"/>
          </ac:picMkLst>
        </pc:picChg>
      </pc:sldChg>
      <pc:sldChg chg="addSp delSp modSp add mod setBg">
        <pc:chgData name="Hanna Katherine Abril Góngora" userId="be6870935353ad0d" providerId="LiveId" clId="{A43AE997-180A-46A8-8EA5-E1C9D6F772B2}" dt="2024-05-24T05:34:36.130" v="848"/>
        <pc:sldMkLst>
          <pc:docMk/>
          <pc:sldMk cId="1260496299" sldId="280"/>
        </pc:sldMkLst>
        <pc:spChg chg="del">
          <ac:chgData name="Hanna Katherine Abril Góngora" userId="be6870935353ad0d" providerId="LiveId" clId="{A43AE997-180A-46A8-8EA5-E1C9D6F772B2}" dt="2024-05-24T05:31:43.805" v="834" actId="478"/>
          <ac:spMkLst>
            <pc:docMk/>
            <pc:sldMk cId="1260496299" sldId="280"/>
            <ac:spMk id="8" creationId="{F8E24845-2232-E030-7346-ED893161FFEF}"/>
          </ac:spMkLst>
        </pc:spChg>
        <pc:spChg chg="del">
          <ac:chgData name="Hanna Katherine Abril Góngora" userId="be6870935353ad0d" providerId="LiveId" clId="{A43AE997-180A-46A8-8EA5-E1C9D6F772B2}" dt="2024-05-24T05:31:43.805" v="834" actId="478"/>
          <ac:spMkLst>
            <pc:docMk/>
            <pc:sldMk cId="1260496299" sldId="280"/>
            <ac:spMk id="23" creationId="{31BC37E0-B54D-BE31-0897-72B77C0E3CFB}"/>
          </ac:spMkLst>
        </pc:spChg>
        <pc:spChg chg="mod">
          <ac:chgData name="Hanna Katherine Abril Góngora" userId="be6870935353ad0d" providerId="LiveId" clId="{A43AE997-180A-46A8-8EA5-E1C9D6F772B2}" dt="2024-05-24T05:27:27.681" v="696" actId="1076"/>
          <ac:spMkLst>
            <pc:docMk/>
            <pc:sldMk cId="1260496299" sldId="280"/>
            <ac:spMk id="43" creationId="{9E61751E-C6C9-AE72-6334-B76ECC67B0E8}"/>
          </ac:spMkLst>
        </pc:spChg>
        <pc:spChg chg="mod">
          <ac:chgData name="Hanna Katherine Abril Góngora" userId="be6870935353ad0d" providerId="LiveId" clId="{A43AE997-180A-46A8-8EA5-E1C9D6F772B2}" dt="2024-05-24T05:27:27.681" v="696" actId="1076"/>
          <ac:spMkLst>
            <pc:docMk/>
            <pc:sldMk cId="1260496299" sldId="280"/>
            <ac:spMk id="44" creationId="{067DEF19-CAC3-1971-243E-05E59B7F0BC1}"/>
          </ac:spMkLst>
        </pc:spChg>
        <pc:picChg chg="add mod">
          <ac:chgData name="Hanna Katherine Abril Góngora" userId="be6870935353ad0d" providerId="LiveId" clId="{A43AE997-180A-46A8-8EA5-E1C9D6F772B2}" dt="2024-05-24T05:33:08.350" v="843" actId="339"/>
          <ac:picMkLst>
            <pc:docMk/>
            <pc:sldMk cId="1260496299" sldId="280"/>
            <ac:picMk id="3" creationId="{F0C2FBE3-F0B2-CEB9-676C-8CC5B0C067E6}"/>
          </ac:picMkLst>
        </pc:picChg>
        <pc:picChg chg="mod">
          <ac:chgData name="Hanna Katherine Abril Góngora" userId="be6870935353ad0d" providerId="LiveId" clId="{A43AE997-180A-46A8-8EA5-E1C9D6F772B2}" dt="2024-05-24T05:27:27.681" v="696" actId="1076"/>
          <ac:picMkLst>
            <pc:docMk/>
            <pc:sldMk cId="1260496299" sldId="280"/>
            <ac:picMk id="7" creationId="{2EEFD9F5-95AB-7DDD-125F-C4F6979429FB}"/>
          </ac:picMkLst>
        </pc:picChg>
      </pc:sldChg>
      <pc:sldChg chg="addSp delSp modSp add mod setBg">
        <pc:chgData name="Hanna Katherine Abril Góngora" userId="be6870935353ad0d" providerId="LiveId" clId="{A43AE997-180A-46A8-8EA5-E1C9D6F772B2}" dt="2024-05-24T05:34:36.130" v="848"/>
        <pc:sldMkLst>
          <pc:docMk/>
          <pc:sldMk cId="2144642403" sldId="281"/>
        </pc:sldMkLst>
        <pc:spChg chg="del">
          <ac:chgData name="Hanna Katherine Abril Góngora" userId="be6870935353ad0d" providerId="LiveId" clId="{A43AE997-180A-46A8-8EA5-E1C9D6F772B2}" dt="2024-05-24T05:32:08.295" v="836" actId="478"/>
          <ac:spMkLst>
            <pc:docMk/>
            <pc:sldMk cId="2144642403" sldId="281"/>
            <ac:spMk id="2" creationId="{CB0CEC38-E0FB-E997-E9BC-853F454B0386}"/>
          </ac:spMkLst>
        </pc:spChg>
        <pc:spChg chg="del">
          <ac:chgData name="Hanna Katherine Abril Góngora" userId="be6870935353ad0d" providerId="LiveId" clId="{A43AE997-180A-46A8-8EA5-E1C9D6F772B2}" dt="2024-05-24T05:32:08.295" v="836" actId="478"/>
          <ac:spMkLst>
            <pc:docMk/>
            <pc:sldMk cId="2144642403" sldId="281"/>
            <ac:spMk id="7" creationId="{54D1A573-687B-B502-91C0-18794B16B4E0}"/>
          </ac:spMkLst>
        </pc:spChg>
        <pc:spChg chg="mod">
          <ac:chgData name="Hanna Katherine Abril Góngora" userId="be6870935353ad0d" providerId="LiveId" clId="{A43AE997-180A-46A8-8EA5-E1C9D6F772B2}" dt="2024-05-24T05:27:52.083" v="707" actId="1035"/>
          <ac:spMkLst>
            <pc:docMk/>
            <pc:sldMk cId="2144642403" sldId="281"/>
            <ac:spMk id="48" creationId="{1B2EEEF5-89A9-546E-9297-2566E692C34B}"/>
          </ac:spMkLst>
        </pc:spChg>
        <pc:spChg chg="mod">
          <ac:chgData name="Hanna Katherine Abril Góngora" userId="be6870935353ad0d" providerId="LiveId" clId="{A43AE997-180A-46A8-8EA5-E1C9D6F772B2}" dt="2024-05-24T05:27:52.083" v="707" actId="1035"/>
          <ac:spMkLst>
            <pc:docMk/>
            <pc:sldMk cId="2144642403" sldId="281"/>
            <ac:spMk id="49" creationId="{0CEAC09D-ABF6-8DB6-C433-2049D22B259A}"/>
          </ac:spMkLst>
        </pc:spChg>
        <pc:picChg chg="mod">
          <ac:chgData name="Hanna Katherine Abril Góngora" userId="be6870935353ad0d" providerId="LiveId" clId="{A43AE997-180A-46A8-8EA5-E1C9D6F772B2}" dt="2024-05-24T05:27:52.083" v="707" actId="1035"/>
          <ac:picMkLst>
            <pc:docMk/>
            <pc:sldMk cId="2144642403" sldId="281"/>
            <ac:picMk id="3" creationId="{A27DADB3-CDE5-6969-F279-55803EA13006}"/>
          </ac:picMkLst>
        </pc:picChg>
        <pc:picChg chg="add mod">
          <ac:chgData name="Hanna Katherine Abril Góngora" userId="be6870935353ad0d" providerId="LiveId" clId="{A43AE997-180A-46A8-8EA5-E1C9D6F772B2}" dt="2024-05-24T05:33:00.710" v="842" actId="339"/>
          <ac:picMkLst>
            <pc:docMk/>
            <pc:sldMk cId="2144642403" sldId="281"/>
            <ac:picMk id="5" creationId="{53E446B6-0CE7-B954-1EB6-DD3DDE630813}"/>
          </ac:picMkLst>
        </pc:picChg>
      </pc:sldChg>
      <pc:sldChg chg="addSp delSp modSp add mod setBg">
        <pc:chgData name="Hanna Katherine Abril Góngora" userId="be6870935353ad0d" providerId="LiveId" clId="{A43AE997-180A-46A8-8EA5-E1C9D6F772B2}" dt="2024-05-24T05:34:36.130" v="848"/>
        <pc:sldMkLst>
          <pc:docMk/>
          <pc:sldMk cId="1160798733" sldId="282"/>
        </pc:sldMkLst>
        <pc:spChg chg="del">
          <ac:chgData name="Hanna Katherine Abril Góngora" userId="be6870935353ad0d" providerId="LiveId" clId="{A43AE997-180A-46A8-8EA5-E1C9D6F772B2}" dt="2024-05-24T05:32:34.459" v="838" actId="478"/>
          <ac:spMkLst>
            <pc:docMk/>
            <pc:sldMk cId="1160798733" sldId="282"/>
            <ac:spMk id="2" creationId="{30CEAEB0-0C6A-1978-CF19-57D801A0965D}"/>
          </ac:spMkLst>
        </pc:spChg>
        <pc:spChg chg="del">
          <ac:chgData name="Hanna Katherine Abril Góngora" userId="be6870935353ad0d" providerId="LiveId" clId="{A43AE997-180A-46A8-8EA5-E1C9D6F772B2}" dt="2024-05-24T05:32:34.459" v="838" actId="478"/>
          <ac:spMkLst>
            <pc:docMk/>
            <pc:sldMk cId="1160798733" sldId="282"/>
            <ac:spMk id="22" creationId="{D6FF8E8E-08F1-0700-7022-294B707AA0B7}"/>
          </ac:spMkLst>
        </pc:spChg>
        <pc:spChg chg="mod">
          <ac:chgData name="Hanna Katherine Abril Góngora" userId="be6870935353ad0d" providerId="LiveId" clId="{A43AE997-180A-46A8-8EA5-E1C9D6F772B2}" dt="2024-05-24T05:28:12.035" v="710" actId="1076"/>
          <ac:spMkLst>
            <pc:docMk/>
            <pc:sldMk cId="1160798733" sldId="282"/>
            <ac:spMk id="52" creationId="{8AB02125-FA90-9E5F-1166-6DB56D67720C}"/>
          </ac:spMkLst>
        </pc:spChg>
        <pc:spChg chg="mod">
          <ac:chgData name="Hanna Katherine Abril Góngora" userId="be6870935353ad0d" providerId="LiveId" clId="{A43AE997-180A-46A8-8EA5-E1C9D6F772B2}" dt="2024-05-24T05:28:12.035" v="710" actId="1076"/>
          <ac:spMkLst>
            <pc:docMk/>
            <pc:sldMk cId="1160798733" sldId="282"/>
            <ac:spMk id="53" creationId="{8E4D8D08-5DEA-627D-09E2-7BAFAD59E68D}"/>
          </ac:spMkLst>
        </pc:spChg>
        <pc:picChg chg="mod">
          <ac:chgData name="Hanna Katherine Abril Góngora" userId="be6870935353ad0d" providerId="LiveId" clId="{A43AE997-180A-46A8-8EA5-E1C9D6F772B2}" dt="2024-05-24T05:28:12.035" v="710" actId="1076"/>
          <ac:picMkLst>
            <pc:docMk/>
            <pc:sldMk cId="1160798733" sldId="282"/>
            <ac:picMk id="3" creationId="{6A7B0808-67E9-1CF7-5E33-B29F10AEE109}"/>
          </ac:picMkLst>
        </pc:picChg>
        <pc:picChg chg="add mod ord">
          <ac:chgData name="Hanna Katherine Abril Góngora" userId="be6870935353ad0d" providerId="LiveId" clId="{A43AE997-180A-46A8-8EA5-E1C9D6F772B2}" dt="2024-05-24T05:32:55.450" v="841" actId="339"/>
          <ac:picMkLst>
            <pc:docMk/>
            <pc:sldMk cId="1160798733" sldId="282"/>
            <ac:picMk id="5" creationId="{EB8B5D99-715A-8055-8684-885975F93AB7}"/>
          </ac:picMkLst>
        </pc:picChg>
      </pc:sldChg>
      <pc:sldChg chg="addSp delSp modSp add mod">
        <pc:chgData name="Hanna Katherine Abril Góngora" userId="be6870935353ad0d" providerId="LiveId" clId="{A43AE997-180A-46A8-8EA5-E1C9D6F772B2}" dt="2024-05-24T05:36:32.129" v="886" actId="339"/>
        <pc:sldMkLst>
          <pc:docMk/>
          <pc:sldMk cId="576930389" sldId="283"/>
        </pc:sldMkLst>
        <pc:spChg chg="add mod">
          <ac:chgData name="Hanna Katherine Abril Góngora" userId="be6870935353ad0d" providerId="LiveId" clId="{A43AE997-180A-46A8-8EA5-E1C9D6F772B2}" dt="2024-05-24T05:35:55.660" v="876" actId="20577"/>
          <ac:spMkLst>
            <pc:docMk/>
            <pc:sldMk cId="576930389" sldId="283"/>
            <ac:spMk id="2" creationId="{22A20DE8-D372-318F-DD6E-127D10605858}"/>
          </ac:spMkLst>
        </pc:spChg>
        <pc:spChg chg="del">
          <ac:chgData name="Hanna Katherine Abril Góngora" userId="be6870935353ad0d" providerId="LiveId" clId="{A43AE997-180A-46A8-8EA5-E1C9D6F772B2}" dt="2024-05-24T05:35:36.890" v="852" actId="478"/>
          <ac:spMkLst>
            <pc:docMk/>
            <pc:sldMk cId="576930389" sldId="283"/>
            <ac:spMk id="48" creationId="{1B2EEEF5-89A9-546E-9297-2566E692C34B}"/>
          </ac:spMkLst>
        </pc:spChg>
        <pc:spChg chg="del">
          <ac:chgData name="Hanna Katherine Abril Góngora" userId="be6870935353ad0d" providerId="LiveId" clId="{A43AE997-180A-46A8-8EA5-E1C9D6F772B2}" dt="2024-05-24T05:35:36.890" v="852" actId="478"/>
          <ac:spMkLst>
            <pc:docMk/>
            <pc:sldMk cId="576930389" sldId="283"/>
            <ac:spMk id="49" creationId="{0CEAC09D-ABF6-8DB6-C433-2049D22B259A}"/>
          </ac:spMkLst>
        </pc:spChg>
        <pc:spChg chg="del">
          <ac:chgData name="Hanna Katherine Abril Góngora" userId="be6870935353ad0d" providerId="LiveId" clId="{A43AE997-180A-46A8-8EA5-E1C9D6F772B2}" dt="2024-05-24T05:35:36.890" v="852" actId="478"/>
          <ac:spMkLst>
            <pc:docMk/>
            <pc:sldMk cId="576930389" sldId="283"/>
            <ac:spMk id="52" creationId="{8AB02125-FA90-9E5F-1166-6DB56D67720C}"/>
          </ac:spMkLst>
        </pc:spChg>
        <pc:spChg chg="del">
          <ac:chgData name="Hanna Katherine Abril Góngora" userId="be6870935353ad0d" providerId="LiveId" clId="{A43AE997-180A-46A8-8EA5-E1C9D6F772B2}" dt="2024-05-24T05:35:36.890" v="852" actId="478"/>
          <ac:spMkLst>
            <pc:docMk/>
            <pc:sldMk cId="576930389" sldId="283"/>
            <ac:spMk id="53" creationId="{8E4D8D08-5DEA-627D-09E2-7BAFAD59E68D}"/>
          </ac:spMkLst>
        </pc:spChg>
        <pc:picChg chg="del">
          <ac:chgData name="Hanna Katherine Abril Góngora" userId="be6870935353ad0d" providerId="LiveId" clId="{A43AE997-180A-46A8-8EA5-E1C9D6F772B2}" dt="2024-05-24T05:35:36.890" v="852" actId="478"/>
          <ac:picMkLst>
            <pc:docMk/>
            <pc:sldMk cId="576930389" sldId="283"/>
            <ac:picMk id="3" creationId="{6A7B0808-67E9-1CF7-5E33-B29F10AEE109}"/>
          </ac:picMkLst>
        </pc:picChg>
        <pc:picChg chg="del">
          <ac:chgData name="Hanna Katherine Abril Góngora" userId="be6870935353ad0d" providerId="LiveId" clId="{A43AE997-180A-46A8-8EA5-E1C9D6F772B2}" dt="2024-05-24T05:35:36.890" v="852" actId="478"/>
          <ac:picMkLst>
            <pc:docMk/>
            <pc:sldMk cId="576930389" sldId="283"/>
            <ac:picMk id="5" creationId="{EB8B5D99-715A-8055-8684-885975F93AB7}"/>
          </ac:picMkLst>
        </pc:picChg>
        <pc:picChg chg="add del mod">
          <ac:chgData name="Hanna Katherine Abril Góngora" userId="be6870935353ad0d" providerId="LiveId" clId="{A43AE997-180A-46A8-8EA5-E1C9D6F772B2}" dt="2024-05-24T05:36:17.170" v="883" actId="478"/>
          <ac:picMkLst>
            <pc:docMk/>
            <pc:sldMk cId="576930389" sldId="283"/>
            <ac:picMk id="6" creationId="{876C7059-E1D7-24EE-3F31-3E69ED160055}"/>
          </ac:picMkLst>
        </pc:picChg>
        <pc:picChg chg="add mod ord">
          <ac:chgData name="Hanna Katherine Abril Góngora" userId="be6870935353ad0d" providerId="LiveId" clId="{A43AE997-180A-46A8-8EA5-E1C9D6F772B2}" dt="2024-05-24T05:36:32.129" v="886" actId="339"/>
          <ac:picMkLst>
            <pc:docMk/>
            <pc:sldMk cId="576930389" sldId="283"/>
            <ac:picMk id="8" creationId="{60A102BF-E29D-6710-35B0-3D58769746C2}"/>
          </ac:picMkLst>
        </pc:picChg>
      </pc:sldChg>
      <pc:sldChg chg="new del">
        <pc:chgData name="Hanna Katherine Abril Góngora" userId="be6870935353ad0d" providerId="LiveId" clId="{A43AE997-180A-46A8-8EA5-E1C9D6F772B2}" dt="2024-05-24T05:35:28.170" v="850" actId="680"/>
        <pc:sldMkLst>
          <pc:docMk/>
          <pc:sldMk cId="2901511978" sldId="283"/>
        </pc:sldMkLst>
      </pc:sldChg>
      <pc:sldChg chg="addSp delSp modSp add mod">
        <pc:chgData name="Hanna Katherine Abril Góngora" userId="be6870935353ad0d" providerId="LiveId" clId="{A43AE997-180A-46A8-8EA5-E1C9D6F772B2}" dt="2024-05-24T05:37:34.625" v="897" actId="20577"/>
        <pc:sldMkLst>
          <pc:docMk/>
          <pc:sldMk cId="3464262788" sldId="284"/>
        </pc:sldMkLst>
        <pc:spChg chg="mod">
          <ac:chgData name="Hanna Katherine Abril Góngora" userId="be6870935353ad0d" providerId="LiveId" clId="{A43AE997-180A-46A8-8EA5-E1C9D6F772B2}" dt="2024-05-24T05:37:34.625" v="897" actId="20577"/>
          <ac:spMkLst>
            <pc:docMk/>
            <pc:sldMk cId="3464262788" sldId="284"/>
            <ac:spMk id="2" creationId="{22A20DE8-D372-318F-DD6E-127D10605858}"/>
          </ac:spMkLst>
        </pc:spChg>
        <pc:picChg chg="add mod ord">
          <ac:chgData name="Hanna Katherine Abril Góngora" userId="be6870935353ad0d" providerId="LiveId" clId="{A43AE997-180A-46A8-8EA5-E1C9D6F772B2}" dt="2024-05-24T05:37:30.602" v="892" actId="167"/>
          <ac:picMkLst>
            <pc:docMk/>
            <pc:sldMk cId="3464262788" sldId="284"/>
            <ac:picMk id="4" creationId="{8A29B9B6-498B-CD5B-3041-744BBD4559B8}"/>
          </ac:picMkLst>
        </pc:picChg>
        <pc:picChg chg="del">
          <ac:chgData name="Hanna Katherine Abril Góngora" userId="be6870935353ad0d" providerId="LiveId" clId="{A43AE997-180A-46A8-8EA5-E1C9D6F772B2}" dt="2024-05-24T05:36:40.171" v="888" actId="478"/>
          <ac:picMkLst>
            <pc:docMk/>
            <pc:sldMk cId="3464262788" sldId="284"/>
            <ac:picMk id="8" creationId="{60A102BF-E29D-6710-35B0-3D58769746C2}"/>
          </ac:picMkLst>
        </pc:picChg>
      </pc:sldChg>
      <pc:sldChg chg="addSp delSp modSp add mod">
        <pc:chgData name="Hanna Katherine Abril Góngora" userId="be6870935353ad0d" providerId="LiveId" clId="{A43AE997-180A-46A8-8EA5-E1C9D6F772B2}" dt="2024-05-24T05:50:29.017" v="1123" actId="1076"/>
        <pc:sldMkLst>
          <pc:docMk/>
          <pc:sldMk cId="3746887027" sldId="285"/>
        </pc:sldMkLst>
        <pc:spChg chg="del">
          <ac:chgData name="Hanna Katherine Abril Góngora" userId="be6870935353ad0d" providerId="LiveId" clId="{A43AE997-180A-46A8-8EA5-E1C9D6F772B2}" dt="2024-05-24T05:37:41.913" v="899" actId="478"/>
          <ac:spMkLst>
            <pc:docMk/>
            <pc:sldMk cId="3746887027" sldId="285"/>
            <ac:spMk id="2" creationId="{22A20DE8-D372-318F-DD6E-127D10605858}"/>
          </ac:spMkLst>
        </pc:spChg>
        <pc:spChg chg="mod topLvl">
          <ac:chgData name="Hanna Katherine Abril Góngora" userId="be6870935353ad0d" providerId="LiveId" clId="{A43AE997-180A-46A8-8EA5-E1C9D6F772B2}" dt="2024-05-24T05:49:46.162" v="1109" actId="165"/>
          <ac:spMkLst>
            <pc:docMk/>
            <pc:sldMk cId="3746887027" sldId="285"/>
            <ac:spMk id="8" creationId="{7EDE5E32-A42A-AD12-F4C8-F39EABFB9D81}"/>
          </ac:spMkLst>
        </pc:spChg>
        <pc:spChg chg="mod">
          <ac:chgData name="Hanna Katherine Abril Góngora" userId="be6870935353ad0d" providerId="LiveId" clId="{A43AE997-180A-46A8-8EA5-E1C9D6F772B2}" dt="2024-05-24T05:49:46.162" v="1109" actId="165"/>
          <ac:spMkLst>
            <pc:docMk/>
            <pc:sldMk cId="3746887027" sldId="285"/>
            <ac:spMk id="10" creationId="{4D34D7B5-7E78-2F29-6BB7-5280AB3303F4}"/>
          </ac:spMkLst>
        </pc:spChg>
        <pc:spChg chg="mod">
          <ac:chgData name="Hanna Katherine Abril Góngora" userId="be6870935353ad0d" providerId="LiveId" clId="{A43AE997-180A-46A8-8EA5-E1C9D6F772B2}" dt="2024-05-24T05:49:46.162" v="1109" actId="165"/>
          <ac:spMkLst>
            <pc:docMk/>
            <pc:sldMk cId="3746887027" sldId="285"/>
            <ac:spMk id="11" creationId="{A6D7C2EE-9594-C27D-EE86-5DF422C0D296}"/>
          </ac:spMkLst>
        </pc:spChg>
        <pc:spChg chg="mod">
          <ac:chgData name="Hanna Katherine Abril Góngora" userId="be6870935353ad0d" providerId="LiveId" clId="{A43AE997-180A-46A8-8EA5-E1C9D6F772B2}" dt="2024-05-24T05:49:46.162" v="1109" actId="165"/>
          <ac:spMkLst>
            <pc:docMk/>
            <pc:sldMk cId="3746887027" sldId="285"/>
            <ac:spMk id="12" creationId="{BF4E3B95-6569-41F8-2C8E-61784BFE099F}"/>
          </ac:spMkLst>
        </pc:spChg>
        <pc:spChg chg="mod">
          <ac:chgData name="Hanna Katherine Abril Góngora" userId="be6870935353ad0d" providerId="LiveId" clId="{A43AE997-180A-46A8-8EA5-E1C9D6F772B2}" dt="2024-05-24T05:49:46.162" v="1109" actId="165"/>
          <ac:spMkLst>
            <pc:docMk/>
            <pc:sldMk cId="3746887027" sldId="285"/>
            <ac:spMk id="13" creationId="{3F914DE8-346A-EDAB-FC6F-44EA1C9E6964}"/>
          </ac:spMkLst>
        </pc:spChg>
        <pc:spChg chg="mod topLvl">
          <ac:chgData name="Hanna Katherine Abril Góngora" userId="be6870935353ad0d" providerId="LiveId" clId="{A43AE997-180A-46A8-8EA5-E1C9D6F772B2}" dt="2024-05-24T05:49:46.162" v="1109" actId="165"/>
          <ac:spMkLst>
            <pc:docMk/>
            <pc:sldMk cId="3746887027" sldId="285"/>
            <ac:spMk id="16" creationId="{18D720E3-8E08-2A1D-56F5-42F3D1ADE24A}"/>
          </ac:spMkLst>
        </pc:spChg>
        <pc:spChg chg="mod">
          <ac:chgData name="Hanna Katherine Abril Góngora" userId="be6870935353ad0d" providerId="LiveId" clId="{A43AE997-180A-46A8-8EA5-E1C9D6F772B2}" dt="2024-05-24T05:49:46.162" v="1109" actId="165"/>
          <ac:spMkLst>
            <pc:docMk/>
            <pc:sldMk cId="3746887027" sldId="285"/>
            <ac:spMk id="18" creationId="{6CE2B404-5A59-093E-F153-A654195AC60B}"/>
          </ac:spMkLst>
        </pc:spChg>
        <pc:spChg chg="mod">
          <ac:chgData name="Hanna Katherine Abril Góngora" userId="be6870935353ad0d" providerId="LiveId" clId="{A43AE997-180A-46A8-8EA5-E1C9D6F772B2}" dt="2024-05-24T05:49:46.162" v="1109" actId="165"/>
          <ac:spMkLst>
            <pc:docMk/>
            <pc:sldMk cId="3746887027" sldId="285"/>
            <ac:spMk id="19" creationId="{AC24D4A4-9119-E31B-99DB-273523128880}"/>
          </ac:spMkLst>
        </pc:spChg>
        <pc:spChg chg="mod">
          <ac:chgData name="Hanna Katherine Abril Góngora" userId="be6870935353ad0d" providerId="LiveId" clId="{A43AE997-180A-46A8-8EA5-E1C9D6F772B2}" dt="2024-05-24T05:49:46.162" v="1109" actId="165"/>
          <ac:spMkLst>
            <pc:docMk/>
            <pc:sldMk cId="3746887027" sldId="285"/>
            <ac:spMk id="20" creationId="{20D2ACE3-EB4D-8672-D626-BB4881B830DF}"/>
          </ac:spMkLst>
        </pc:spChg>
        <pc:spChg chg="mod">
          <ac:chgData name="Hanna Katherine Abril Góngora" userId="be6870935353ad0d" providerId="LiveId" clId="{A43AE997-180A-46A8-8EA5-E1C9D6F772B2}" dt="2024-05-24T05:49:46.162" v="1109" actId="165"/>
          <ac:spMkLst>
            <pc:docMk/>
            <pc:sldMk cId="3746887027" sldId="285"/>
            <ac:spMk id="21" creationId="{7A4B5327-7CCF-232E-F404-820503466713}"/>
          </ac:spMkLst>
        </pc:spChg>
        <pc:spChg chg="mod topLvl">
          <ac:chgData name="Hanna Katherine Abril Góngora" userId="be6870935353ad0d" providerId="LiveId" clId="{A43AE997-180A-46A8-8EA5-E1C9D6F772B2}" dt="2024-05-24T05:49:46.162" v="1109" actId="165"/>
          <ac:spMkLst>
            <pc:docMk/>
            <pc:sldMk cId="3746887027" sldId="285"/>
            <ac:spMk id="24" creationId="{B242AC36-634E-ADAF-E22B-E89ADAF76706}"/>
          </ac:spMkLst>
        </pc:spChg>
        <pc:spChg chg="mod">
          <ac:chgData name="Hanna Katherine Abril Góngora" userId="be6870935353ad0d" providerId="LiveId" clId="{A43AE997-180A-46A8-8EA5-E1C9D6F772B2}" dt="2024-05-24T05:49:46.162" v="1109" actId="165"/>
          <ac:spMkLst>
            <pc:docMk/>
            <pc:sldMk cId="3746887027" sldId="285"/>
            <ac:spMk id="26" creationId="{2A744B5B-C5CD-FC22-9B21-A3107AC7D0F6}"/>
          </ac:spMkLst>
        </pc:spChg>
        <pc:spChg chg="mod">
          <ac:chgData name="Hanna Katherine Abril Góngora" userId="be6870935353ad0d" providerId="LiveId" clId="{A43AE997-180A-46A8-8EA5-E1C9D6F772B2}" dt="2024-05-24T05:49:46.162" v="1109" actId="165"/>
          <ac:spMkLst>
            <pc:docMk/>
            <pc:sldMk cId="3746887027" sldId="285"/>
            <ac:spMk id="27" creationId="{35C591F5-E760-774F-F023-A6C8FDFEB6D8}"/>
          </ac:spMkLst>
        </pc:spChg>
        <pc:spChg chg="mod">
          <ac:chgData name="Hanna Katherine Abril Góngora" userId="be6870935353ad0d" providerId="LiveId" clId="{A43AE997-180A-46A8-8EA5-E1C9D6F772B2}" dt="2024-05-24T05:49:46.162" v="1109" actId="165"/>
          <ac:spMkLst>
            <pc:docMk/>
            <pc:sldMk cId="3746887027" sldId="285"/>
            <ac:spMk id="28" creationId="{14F35141-ACA8-3631-C2E9-AA97126D9F3D}"/>
          </ac:spMkLst>
        </pc:spChg>
        <pc:spChg chg="mod">
          <ac:chgData name="Hanna Katherine Abril Góngora" userId="be6870935353ad0d" providerId="LiveId" clId="{A43AE997-180A-46A8-8EA5-E1C9D6F772B2}" dt="2024-05-24T05:49:46.162" v="1109" actId="165"/>
          <ac:spMkLst>
            <pc:docMk/>
            <pc:sldMk cId="3746887027" sldId="285"/>
            <ac:spMk id="29" creationId="{347AD42F-E936-B6C2-BC87-708AC2490F6B}"/>
          </ac:spMkLst>
        </pc:spChg>
        <pc:spChg chg="mod">
          <ac:chgData name="Hanna Katherine Abril Góngora" userId="be6870935353ad0d" providerId="LiveId" clId="{A43AE997-180A-46A8-8EA5-E1C9D6F772B2}" dt="2024-05-24T05:50:17.037" v="1120"/>
          <ac:spMkLst>
            <pc:docMk/>
            <pc:sldMk cId="3746887027" sldId="285"/>
            <ac:spMk id="32" creationId="{9EDCE8AE-5594-4C31-5E29-44E0CD2BFE6A}"/>
          </ac:spMkLst>
        </pc:spChg>
        <pc:spChg chg="mod">
          <ac:chgData name="Hanna Katherine Abril Góngora" userId="be6870935353ad0d" providerId="LiveId" clId="{A43AE997-180A-46A8-8EA5-E1C9D6F772B2}" dt="2024-05-24T05:50:17.037" v="1120"/>
          <ac:spMkLst>
            <pc:docMk/>
            <pc:sldMk cId="3746887027" sldId="285"/>
            <ac:spMk id="33" creationId="{0BAC9067-4A32-2942-53CA-2012FBE078CC}"/>
          </ac:spMkLst>
        </pc:spChg>
        <pc:spChg chg="mod">
          <ac:chgData name="Hanna Katherine Abril Góngora" userId="be6870935353ad0d" providerId="LiveId" clId="{A43AE997-180A-46A8-8EA5-E1C9D6F772B2}" dt="2024-05-24T05:50:17.037" v="1120"/>
          <ac:spMkLst>
            <pc:docMk/>
            <pc:sldMk cId="3746887027" sldId="285"/>
            <ac:spMk id="34" creationId="{7CF7ADB0-B627-22F4-7B19-7461B4655235}"/>
          </ac:spMkLst>
        </pc:spChg>
        <pc:spChg chg="mod">
          <ac:chgData name="Hanna Katherine Abril Góngora" userId="be6870935353ad0d" providerId="LiveId" clId="{A43AE997-180A-46A8-8EA5-E1C9D6F772B2}" dt="2024-05-24T05:50:17.037" v="1120"/>
          <ac:spMkLst>
            <pc:docMk/>
            <pc:sldMk cId="3746887027" sldId="285"/>
            <ac:spMk id="35" creationId="{55DDF95D-62EA-1A4E-A959-12878BAABBD6}"/>
          </ac:spMkLst>
        </pc:spChg>
        <pc:spChg chg="mod">
          <ac:chgData name="Hanna Katherine Abril Góngora" userId="be6870935353ad0d" providerId="LiveId" clId="{A43AE997-180A-46A8-8EA5-E1C9D6F772B2}" dt="2024-05-24T05:50:17.037" v="1120"/>
          <ac:spMkLst>
            <pc:docMk/>
            <pc:sldMk cId="3746887027" sldId="285"/>
            <ac:spMk id="36" creationId="{AF698E63-E98A-1E5A-9B55-20146EB3F5D7}"/>
          </ac:spMkLst>
        </pc:spChg>
        <pc:spChg chg="mod">
          <ac:chgData name="Hanna Katherine Abril Góngora" userId="be6870935353ad0d" providerId="LiveId" clId="{A43AE997-180A-46A8-8EA5-E1C9D6F772B2}" dt="2024-05-24T05:50:17.037" v="1120"/>
          <ac:spMkLst>
            <pc:docMk/>
            <pc:sldMk cId="3746887027" sldId="285"/>
            <ac:spMk id="39" creationId="{781D4E79-CF91-A23A-6746-0E02988BFFAF}"/>
          </ac:spMkLst>
        </pc:spChg>
        <pc:spChg chg="mod">
          <ac:chgData name="Hanna Katherine Abril Góngora" userId="be6870935353ad0d" providerId="LiveId" clId="{A43AE997-180A-46A8-8EA5-E1C9D6F772B2}" dt="2024-05-24T05:50:17.037" v="1120"/>
          <ac:spMkLst>
            <pc:docMk/>
            <pc:sldMk cId="3746887027" sldId="285"/>
            <ac:spMk id="40" creationId="{9914E131-004D-522F-ACF1-697D0BD59082}"/>
          </ac:spMkLst>
        </pc:spChg>
        <pc:spChg chg="mod">
          <ac:chgData name="Hanna Katherine Abril Góngora" userId="be6870935353ad0d" providerId="LiveId" clId="{A43AE997-180A-46A8-8EA5-E1C9D6F772B2}" dt="2024-05-24T05:50:17.037" v="1120"/>
          <ac:spMkLst>
            <pc:docMk/>
            <pc:sldMk cId="3746887027" sldId="285"/>
            <ac:spMk id="41" creationId="{71B0C0C9-018D-36E0-862F-A96833BAD53B}"/>
          </ac:spMkLst>
        </pc:spChg>
        <pc:spChg chg="mod">
          <ac:chgData name="Hanna Katherine Abril Góngora" userId="be6870935353ad0d" providerId="LiveId" clId="{A43AE997-180A-46A8-8EA5-E1C9D6F772B2}" dt="2024-05-24T05:50:17.037" v="1120"/>
          <ac:spMkLst>
            <pc:docMk/>
            <pc:sldMk cId="3746887027" sldId="285"/>
            <ac:spMk id="42" creationId="{54CECE19-561C-7015-3059-A834578EA7DF}"/>
          </ac:spMkLst>
        </pc:spChg>
        <pc:spChg chg="mod">
          <ac:chgData name="Hanna Katherine Abril Góngora" userId="be6870935353ad0d" providerId="LiveId" clId="{A43AE997-180A-46A8-8EA5-E1C9D6F772B2}" dt="2024-05-24T05:50:17.037" v="1120"/>
          <ac:spMkLst>
            <pc:docMk/>
            <pc:sldMk cId="3746887027" sldId="285"/>
            <ac:spMk id="43" creationId="{AD90470B-9720-E4F0-9FF9-D913E65BCCA8}"/>
          </ac:spMkLst>
        </pc:spChg>
        <pc:spChg chg="mod">
          <ac:chgData name="Hanna Katherine Abril Góngora" userId="be6870935353ad0d" providerId="LiveId" clId="{A43AE997-180A-46A8-8EA5-E1C9D6F772B2}" dt="2024-05-24T05:50:17.037" v="1120"/>
          <ac:spMkLst>
            <pc:docMk/>
            <pc:sldMk cId="3746887027" sldId="285"/>
            <ac:spMk id="46" creationId="{835CB0C9-93DE-6FEB-DE39-5A971734DE6F}"/>
          </ac:spMkLst>
        </pc:spChg>
        <pc:spChg chg="mod">
          <ac:chgData name="Hanna Katherine Abril Góngora" userId="be6870935353ad0d" providerId="LiveId" clId="{A43AE997-180A-46A8-8EA5-E1C9D6F772B2}" dt="2024-05-24T05:50:17.037" v="1120"/>
          <ac:spMkLst>
            <pc:docMk/>
            <pc:sldMk cId="3746887027" sldId="285"/>
            <ac:spMk id="47" creationId="{B185CF3F-F930-90EF-B743-164FE3DCB7BA}"/>
          </ac:spMkLst>
        </pc:spChg>
        <pc:spChg chg="mod">
          <ac:chgData name="Hanna Katherine Abril Góngora" userId="be6870935353ad0d" providerId="LiveId" clId="{A43AE997-180A-46A8-8EA5-E1C9D6F772B2}" dt="2024-05-24T05:50:17.037" v="1120"/>
          <ac:spMkLst>
            <pc:docMk/>
            <pc:sldMk cId="3746887027" sldId="285"/>
            <ac:spMk id="48" creationId="{5882213B-B9DF-3C95-4684-BFBEA2411EF7}"/>
          </ac:spMkLst>
        </pc:spChg>
        <pc:spChg chg="mod">
          <ac:chgData name="Hanna Katherine Abril Góngora" userId="be6870935353ad0d" providerId="LiveId" clId="{A43AE997-180A-46A8-8EA5-E1C9D6F772B2}" dt="2024-05-24T05:50:17.037" v="1120"/>
          <ac:spMkLst>
            <pc:docMk/>
            <pc:sldMk cId="3746887027" sldId="285"/>
            <ac:spMk id="49" creationId="{55BD7147-6D02-B6DB-9F3D-5BF31DBECD9B}"/>
          </ac:spMkLst>
        </pc:spChg>
        <pc:spChg chg="mod">
          <ac:chgData name="Hanna Katherine Abril Góngora" userId="be6870935353ad0d" providerId="LiveId" clId="{A43AE997-180A-46A8-8EA5-E1C9D6F772B2}" dt="2024-05-24T05:50:17.037" v="1120"/>
          <ac:spMkLst>
            <pc:docMk/>
            <pc:sldMk cId="3746887027" sldId="285"/>
            <ac:spMk id="50" creationId="{3453A758-8A39-A9B1-2E81-2A8EB856BE6A}"/>
          </ac:spMkLst>
        </pc:spChg>
        <pc:grpChg chg="add del mod">
          <ac:chgData name="Hanna Katherine Abril Góngora" userId="be6870935353ad0d" providerId="LiveId" clId="{A43AE997-180A-46A8-8EA5-E1C9D6F772B2}" dt="2024-05-24T05:50:10.908" v="1119" actId="478"/>
          <ac:grpSpMkLst>
            <pc:docMk/>
            <pc:sldMk cId="3746887027" sldId="285"/>
            <ac:grpSpMk id="6" creationId="{671B8DCB-03DE-61F5-EC49-C0AEA377A512}"/>
          </ac:grpSpMkLst>
        </pc:grpChg>
        <pc:grpChg chg="mod topLvl">
          <ac:chgData name="Hanna Katherine Abril Góngora" userId="be6870935353ad0d" providerId="LiveId" clId="{A43AE997-180A-46A8-8EA5-E1C9D6F772B2}" dt="2024-05-24T05:49:46.162" v="1109" actId="165"/>
          <ac:grpSpMkLst>
            <pc:docMk/>
            <pc:sldMk cId="3746887027" sldId="285"/>
            <ac:grpSpMk id="7" creationId="{0DFD78B4-2830-CC3A-1D15-D922B184FAC3}"/>
          </ac:grpSpMkLst>
        </pc:grpChg>
        <pc:grpChg chg="add del mod">
          <ac:chgData name="Hanna Katherine Abril Góngora" userId="be6870935353ad0d" providerId="LiveId" clId="{A43AE997-180A-46A8-8EA5-E1C9D6F772B2}" dt="2024-05-24T05:50:10.908" v="1119" actId="478"/>
          <ac:grpSpMkLst>
            <pc:docMk/>
            <pc:sldMk cId="3746887027" sldId="285"/>
            <ac:grpSpMk id="14" creationId="{185BD8C7-3133-078C-C63F-B19586B83BBC}"/>
          </ac:grpSpMkLst>
        </pc:grpChg>
        <pc:grpChg chg="mod topLvl">
          <ac:chgData name="Hanna Katherine Abril Góngora" userId="be6870935353ad0d" providerId="LiveId" clId="{A43AE997-180A-46A8-8EA5-E1C9D6F772B2}" dt="2024-05-24T05:49:46.162" v="1109" actId="165"/>
          <ac:grpSpMkLst>
            <pc:docMk/>
            <pc:sldMk cId="3746887027" sldId="285"/>
            <ac:grpSpMk id="15" creationId="{9952FCC4-A4F2-AB41-236C-DA125F52D366}"/>
          </ac:grpSpMkLst>
        </pc:grpChg>
        <pc:grpChg chg="add del mod">
          <ac:chgData name="Hanna Katherine Abril Góngora" userId="be6870935353ad0d" providerId="LiveId" clId="{A43AE997-180A-46A8-8EA5-E1C9D6F772B2}" dt="2024-05-24T05:50:10.908" v="1119" actId="478"/>
          <ac:grpSpMkLst>
            <pc:docMk/>
            <pc:sldMk cId="3746887027" sldId="285"/>
            <ac:grpSpMk id="22" creationId="{D4CE2689-4A70-5D29-CC97-40DA0FEFA9CE}"/>
          </ac:grpSpMkLst>
        </pc:grpChg>
        <pc:grpChg chg="mod topLvl">
          <ac:chgData name="Hanna Katherine Abril Góngora" userId="be6870935353ad0d" providerId="LiveId" clId="{A43AE997-180A-46A8-8EA5-E1C9D6F772B2}" dt="2024-05-24T05:49:46.162" v="1109" actId="165"/>
          <ac:grpSpMkLst>
            <pc:docMk/>
            <pc:sldMk cId="3746887027" sldId="285"/>
            <ac:grpSpMk id="23" creationId="{8C34591B-0BEC-FAF6-855F-7E5E839C9115}"/>
          </ac:grpSpMkLst>
        </pc:grpChg>
        <pc:grpChg chg="add mod">
          <ac:chgData name="Hanna Katherine Abril Góngora" userId="be6870935353ad0d" providerId="LiveId" clId="{A43AE997-180A-46A8-8EA5-E1C9D6F772B2}" dt="2024-05-24T05:50:29.017" v="1123" actId="1076"/>
          <ac:grpSpMkLst>
            <pc:docMk/>
            <pc:sldMk cId="3746887027" sldId="285"/>
            <ac:grpSpMk id="30" creationId="{418ED92E-4458-087D-6460-E64911FABE58}"/>
          </ac:grpSpMkLst>
        </pc:grpChg>
        <pc:grpChg chg="mod">
          <ac:chgData name="Hanna Katherine Abril Góngora" userId="be6870935353ad0d" providerId="LiveId" clId="{A43AE997-180A-46A8-8EA5-E1C9D6F772B2}" dt="2024-05-24T05:50:17.037" v="1120"/>
          <ac:grpSpMkLst>
            <pc:docMk/>
            <pc:sldMk cId="3746887027" sldId="285"/>
            <ac:grpSpMk id="31" creationId="{5D2D7E85-7CF6-4545-4D84-1422D711A232}"/>
          </ac:grpSpMkLst>
        </pc:grpChg>
        <pc:grpChg chg="add mod">
          <ac:chgData name="Hanna Katherine Abril Góngora" userId="be6870935353ad0d" providerId="LiveId" clId="{A43AE997-180A-46A8-8EA5-E1C9D6F772B2}" dt="2024-05-24T05:50:29.017" v="1123" actId="1076"/>
          <ac:grpSpMkLst>
            <pc:docMk/>
            <pc:sldMk cId="3746887027" sldId="285"/>
            <ac:grpSpMk id="37" creationId="{06BC0CE5-450B-8ACD-427E-477C4F83C96E}"/>
          </ac:grpSpMkLst>
        </pc:grpChg>
        <pc:grpChg chg="mod">
          <ac:chgData name="Hanna Katherine Abril Góngora" userId="be6870935353ad0d" providerId="LiveId" clId="{A43AE997-180A-46A8-8EA5-E1C9D6F772B2}" dt="2024-05-24T05:50:17.037" v="1120"/>
          <ac:grpSpMkLst>
            <pc:docMk/>
            <pc:sldMk cId="3746887027" sldId="285"/>
            <ac:grpSpMk id="38" creationId="{84519CF3-9354-03D6-D84F-E9A66ABC0AEF}"/>
          </ac:grpSpMkLst>
        </pc:grpChg>
        <pc:grpChg chg="add mod">
          <ac:chgData name="Hanna Katherine Abril Góngora" userId="be6870935353ad0d" providerId="LiveId" clId="{A43AE997-180A-46A8-8EA5-E1C9D6F772B2}" dt="2024-05-24T05:50:29.017" v="1123" actId="1076"/>
          <ac:grpSpMkLst>
            <pc:docMk/>
            <pc:sldMk cId="3746887027" sldId="285"/>
            <ac:grpSpMk id="44" creationId="{5BE9A69B-2282-DAF4-BAA9-77E61B2F5B1C}"/>
          </ac:grpSpMkLst>
        </pc:grpChg>
        <pc:grpChg chg="mod">
          <ac:chgData name="Hanna Katherine Abril Góngora" userId="be6870935353ad0d" providerId="LiveId" clId="{A43AE997-180A-46A8-8EA5-E1C9D6F772B2}" dt="2024-05-24T05:50:17.037" v="1120"/>
          <ac:grpSpMkLst>
            <pc:docMk/>
            <pc:sldMk cId="3746887027" sldId="285"/>
            <ac:grpSpMk id="45" creationId="{F2280587-4BC8-31B3-FE7E-B68AFFA7DC8B}"/>
          </ac:grpSpMkLst>
        </pc:grpChg>
        <pc:picChg chg="del">
          <ac:chgData name="Hanna Katherine Abril Góngora" userId="be6870935353ad0d" providerId="LiveId" clId="{A43AE997-180A-46A8-8EA5-E1C9D6F772B2}" dt="2024-05-24T05:37:55.112" v="900" actId="478"/>
          <ac:picMkLst>
            <pc:docMk/>
            <pc:sldMk cId="3746887027" sldId="285"/>
            <ac:picMk id="4" creationId="{8A29B9B6-498B-CD5B-3041-744BBD4559B8}"/>
          </ac:picMkLst>
        </pc:picChg>
        <pc:picChg chg="add mod">
          <ac:chgData name="Hanna Katherine Abril Góngora" userId="be6870935353ad0d" providerId="LiveId" clId="{A43AE997-180A-46A8-8EA5-E1C9D6F772B2}" dt="2024-05-24T05:37:56.415" v="903" actId="962"/>
          <ac:picMkLst>
            <pc:docMk/>
            <pc:sldMk cId="3746887027" sldId="285"/>
            <ac:picMk id="5" creationId="{A333C20D-5790-4F7A-D135-114D3A9DF568}"/>
          </ac:picMkLst>
        </pc:picChg>
        <pc:picChg chg="mod topLvl">
          <ac:chgData name="Hanna Katherine Abril Góngora" userId="be6870935353ad0d" providerId="LiveId" clId="{A43AE997-180A-46A8-8EA5-E1C9D6F772B2}" dt="2024-05-24T05:49:46.162" v="1109" actId="165"/>
          <ac:picMkLst>
            <pc:docMk/>
            <pc:sldMk cId="3746887027" sldId="285"/>
            <ac:picMk id="9" creationId="{D7E3415F-C3C3-E033-BF4F-F41879D988FF}"/>
          </ac:picMkLst>
        </pc:picChg>
        <pc:picChg chg="mod topLvl">
          <ac:chgData name="Hanna Katherine Abril Góngora" userId="be6870935353ad0d" providerId="LiveId" clId="{A43AE997-180A-46A8-8EA5-E1C9D6F772B2}" dt="2024-05-24T05:49:46.162" v="1109" actId="165"/>
          <ac:picMkLst>
            <pc:docMk/>
            <pc:sldMk cId="3746887027" sldId="285"/>
            <ac:picMk id="17" creationId="{683CFA51-E759-5574-EA0B-AA14E545E112}"/>
          </ac:picMkLst>
        </pc:picChg>
        <pc:picChg chg="mod topLvl">
          <ac:chgData name="Hanna Katherine Abril Góngora" userId="be6870935353ad0d" providerId="LiveId" clId="{A43AE997-180A-46A8-8EA5-E1C9D6F772B2}" dt="2024-05-24T05:49:46.162" v="1109" actId="165"/>
          <ac:picMkLst>
            <pc:docMk/>
            <pc:sldMk cId="3746887027" sldId="285"/>
            <ac:picMk id="25" creationId="{71B8F5BB-8E3A-F37D-13C6-55A525CD0ED5}"/>
          </ac:picMkLst>
        </pc:picChg>
      </pc:sldChg>
      <pc:sldChg chg="addSp delSp modSp add mod setBg">
        <pc:chgData name="Hanna Katherine Abril Góngora" userId="be6870935353ad0d" providerId="LiveId" clId="{A43AE997-180A-46A8-8EA5-E1C9D6F772B2}" dt="2024-05-24T05:51:47.377" v="1133" actId="1076"/>
        <pc:sldMkLst>
          <pc:docMk/>
          <pc:sldMk cId="662716185" sldId="286"/>
        </pc:sldMkLst>
        <pc:spChg chg="add mod ord">
          <ac:chgData name="Hanna Katherine Abril Góngora" userId="be6870935353ad0d" providerId="LiveId" clId="{A43AE997-180A-46A8-8EA5-E1C9D6F772B2}" dt="2024-05-24T05:45:40.480" v="1075" actId="166"/>
          <ac:spMkLst>
            <pc:docMk/>
            <pc:sldMk cId="662716185" sldId="286"/>
            <ac:spMk id="2" creationId="{5B3EF10C-FB91-5096-37BD-DB4A4AC923EB}"/>
          </ac:spMkLst>
        </pc:spChg>
        <pc:spChg chg="mod topLvl">
          <ac:chgData name="Hanna Katherine Abril Góngora" userId="be6870935353ad0d" providerId="LiveId" clId="{A43AE997-180A-46A8-8EA5-E1C9D6F772B2}" dt="2024-05-24T05:49:50.502" v="1112" actId="165"/>
          <ac:spMkLst>
            <pc:docMk/>
            <pc:sldMk cId="662716185" sldId="286"/>
            <ac:spMk id="6" creationId="{EDB266F4-2DF8-7607-46B9-E9127976C895}"/>
          </ac:spMkLst>
        </pc:spChg>
        <pc:spChg chg="mod">
          <ac:chgData name="Hanna Katherine Abril Góngora" userId="be6870935353ad0d" providerId="LiveId" clId="{A43AE997-180A-46A8-8EA5-E1C9D6F772B2}" dt="2024-05-24T05:49:50.502" v="1112" actId="165"/>
          <ac:spMkLst>
            <pc:docMk/>
            <pc:sldMk cId="662716185" sldId="286"/>
            <ac:spMk id="8" creationId="{17EE436B-E0B6-2E28-9FA6-9C284FE1473B}"/>
          </ac:spMkLst>
        </pc:spChg>
        <pc:spChg chg="mod">
          <ac:chgData name="Hanna Katherine Abril Góngora" userId="be6870935353ad0d" providerId="LiveId" clId="{A43AE997-180A-46A8-8EA5-E1C9D6F772B2}" dt="2024-05-24T05:49:50.502" v="1112" actId="165"/>
          <ac:spMkLst>
            <pc:docMk/>
            <pc:sldMk cId="662716185" sldId="286"/>
            <ac:spMk id="9" creationId="{E772720D-D444-4753-C403-7B896575EF68}"/>
          </ac:spMkLst>
        </pc:spChg>
        <pc:spChg chg="mod">
          <ac:chgData name="Hanna Katherine Abril Góngora" userId="be6870935353ad0d" providerId="LiveId" clId="{A43AE997-180A-46A8-8EA5-E1C9D6F772B2}" dt="2024-05-24T05:49:50.502" v="1112" actId="165"/>
          <ac:spMkLst>
            <pc:docMk/>
            <pc:sldMk cId="662716185" sldId="286"/>
            <ac:spMk id="10" creationId="{08759EC0-EE01-52C4-D74D-7785D8C8BFE1}"/>
          </ac:spMkLst>
        </pc:spChg>
        <pc:spChg chg="mod">
          <ac:chgData name="Hanna Katherine Abril Góngora" userId="be6870935353ad0d" providerId="LiveId" clId="{A43AE997-180A-46A8-8EA5-E1C9D6F772B2}" dt="2024-05-24T05:49:50.502" v="1112" actId="165"/>
          <ac:spMkLst>
            <pc:docMk/>
            <pc:sldMk cId="662716185" sldId="286"/>
            <ac:spMk id="11" creationId="{697215B3-100A-67EA-9848-00985ED9E61C}"/>
          </ac:spMkLst>
        </pc:spChg>
        <pc:spChg chg="mod topLvl">
          <ac:chgData name="Hanna Katherine Abril Góngora" userId="be6870935353ad0d" providerId="LiveId" clId="{A43AE997-180A-46A8-8EA5-E1C9D6F772B2}" dt="2024-05-24T05:49:50.502" v="1112" actId="165"/>
          <ac:spMkLst>
            <pc:docMk/>
            <pc:sldMk cId="662716185" sldId="286"/>
            <ac:spMk id="14" creationId="{F4B30CAD-A292-8172-3460-01BDEE2D05A6}"/>
          </ac:spMkLst>
        </pc:spChg>
        <pc:spChg chg="mod">
          <ac:chgData name="Hanna Katherine Abril Góngora" userId="be6870935353ad0d" providerId="LiveId" clId="{A43AE997-180A-46A8-8EA5-E1C9D6F772B2}" dt="2024-05-24T05:49:50.502" v="1112" actId="165"/>
          <ac:spMkLst>
            <pc:docMk/>
            <pc:sldMk cId="662716185" sldId="286"/>
            <ac:spMk id="16" creationId="{2AD1664D-9212-87D1-EE55-51B69003B02C}"/>
          </ac:spMkLst>
        </pc:spChg>
        <pc:spChg chg="mod">
          <ac:chgData name="Hanna Katherine Abril Góngora" userId="be6870935353ad0d" providerId="LiveId" clId="{A43AE997-180A-46A8-8EA5-E1C9D6F772B2}" dt="2024-05-24T05:49:50.502" v="1112" actId="165"/>
          <ac:spMkLst>
            <pc:docMk/>
            <pc:sldMk cId="662716185" sldId="286"/>
            <ac:spMk id="17" creationId="{1E94F4C3-3986-0F2A-060B-05CA0D2E475F}"/>
          </ac:spMkLst>
        </pc:spChg>
        <pc:spChg chg="mod">
          <ac:chgData name="Hanna Katherine Abril Góngora" userId="be6870935353ad0d" providerId="LiveId" clId="{A43AE997-180A-46A8-8EA5-E1C9D6F772B2}" dt="2024-05-24T05:49:50.502" v="1112" actId="165"/>
          <ac:spMkLst>
            <pc:docMk/>
            <pc:sldMk cId="662716185" sldId="286"/>
            <ac:spMk id="18" creationId="{99B0A9DC-4FED-18D4-38F6-A629E00175D9}"/>
          </ac:spMkLst>
        </pc:spChg>
        <pc:spChg chg="mod">
          <ac:chgData name="Hanna Katherine Abril Góngora" userId="be6870935353ad0d" providerId="LiveId" clId="{A43AE997-180A-46A8-8EA5-E1C9D6F772B2}" dt="2024-05-24T05:49:50.502" v="1112" actId="165"/>
          <ac:spMkLst>
            <pc:docMk/>
            <pc:sldMk cId="662716185" sldId="286"/>
            <ac:spMk id="19" creationId="{E542AC71-C2A7-6A52-1AAB-44AB3FBE9534}"/>
          </ac:spMkLst>
        </pc:spChg>
        <pc:spChg chg="mod topLvl">
          <ac:chgData name="Hanna Katherine Abril Góngora" userId="be6870935353ad0d" providerId="LiveId" clId="{A43AE997-180A-46A8-8EA5-E1C9D6F772B2}" dt="2024-05-24T05:49:50.502" v="1112" actId="165"/>
          <ac:spMkLst>
            <pc:docMk/>
            <pc:sldMk cId="662716185" sldId="286"/>
            <ac:spMk id="22" creationId="{ADA61163-4D08-DEE4-7852-9C4376D60FB7}"/>
          </ac:spMkLst>
        </pc:spChg>
        <pc:spChg chg="mod">
          <ac:chgData name="Hanna Katherine Abril Góngora" userId="be6870935353ad0d" providerId="LiveId" clId="{A43AE997-180A-46A8-8EA5-E1C9D6F772B2}" dt="2024-05-24T05:49:50.502" v="1112" actId="165"/>
          <ac:spMkLst>
            <pc:docMk/>
            <pc:sldMk cId="662716185" sldId="286"/>
            <ac:spMk id="24" creationId="{D9262245-CDBE-7F71-3E2B-7BED5743FB35}"/>
          </ac:spMkLst>
        </pc:spChg>
        <pc:spChg chg="mod">
          <ac:chgData name="Hanna Katherine Abril Góngora" userId="be6870935353ad0d" providerId="LiveId" clId="{A43AE997-180A-46A8-8EA5-E1C9D6F772B2}" dt="2024-05-24T05:49:50.502" v="1112" actId="165"/>
          <ac:spMkLst>
            <pc:docMk/>
            <pc:sldMk cId="662716185" sldId="286"/>
            <ac:spMk id="25" creationId="{FF1EA0BB-F100-D803-AD2C-BD6914D781A3}"/>
          </ac:spMkLst>
        </pc:spChg>
        <pc:spChg chg="mod">
          <ac:chgData name="Hanna Katherine Abril Góngora" userId="be6870935353ad0d" providerId="LiveId" clId="{A43AE997-180A-46A8-8EA5-E1C9D6F772B2}" dt="2024-05-24T05:49:50.502" v="1112" actId="165"/>
          <ac:spMkLst>
            <pc:docMk/>
            <pc:sldMk cId="662716185" sldId="286"/>
            <ac:spMk id="26" creationId="{C2F1AF46-0D47-680E-8DBF-C82BDC0518CF}"/>
          </ac:spMkLst>
        </pc:spChg>
        <pc:spChg chg="mod">
          <ac:chgData name="Hanna Katherine Abril Góngora" userId="be6870935353ad0d" providerId="LiveId" clId="{A43AE997-180A-46A8-8EA5-E1C9D6F772B2}" dt="2024-05-24T05:49:50.502" v="1112" actId="165"/>
          <ac:spMkLst>
            <pc:docMk/>
            <pc:sldMk cId="662716185" sldId="286"/>
            <ac:spMk id="27" creationId="{BDE3A16D-34CA-BE93-4B25-A10FD40F2A7B}"/>
          </ac:spMkLst>
        </pc:spChg>
        <pc:grpChg chg="add del mod">
          <ac:chgData name="Hanna Katherine Abril Góngora" userId="be6870935353ad0d" providerId="LiveId" clId="{A43AE997-180A-46A8-8EA5-E1C9D6F772B2}" dt="2024-05-24T05:49:55.571" v="1113" actId="1076"/>
          <ac:grpSpMkLst>
            <pc:docMk/>
            <pc:sldMk cId="662716185" sldId="286"/>
            <ac:grpSpMk id="3" creationId="{D13952A4-ED2E-69DE-77BC-3013729B394E}"/>
          </ac:grpSpMkLst>
        </pc:grpChg>
        <pc:grpChg chg="mod topLvl">
          <ac:chgData name="Hanna Katherine Abril Góngora" userId="be6870935353ad0d" providerId="LiveId" clId="{A43AE997-180A-46A8-8EA5-E1C9D6F772B2}" dt="2024-05-24T05:49:50.502" v="1112" actId="165"/>
          <ac:grpSpMkLst>
            <pc:docMk/>
            <pc:sldMk cId="662716185" sldId="286"/>
            <ac:grpSpMk id="4" creationId="{DFFA7D62-74B8-DD7B-9C2F-3D9AA9DC3516}"/>
          </ac:grpSpMkLst>
        </pc:grpChg>
        <pc:grpChg chg="add del mod">
          <ac:chgData name="Hanna Katherine Abril Góngora" userId="be6870935353ad0d" providerId="LiveId" clId="{A43AE997-180A-46A8-8EA5-E1C9D6F772B2}" dt="2024-05-24T05:49:55.571" v="1113" actId="1076"/>
          <ac:grpSpMkLst>
            <pc:docMk/>
            <pc:sldMk cId="662716185" sldId="286"/>
            <ac:grpSpMk id="12" creationId="{014CE873-7B69-A741-11E7-AAAD17B0A602}"/>
          </ac:grpSpMkLst>
        </pc:grpChg>
        <pc:grpChg chg="mod topLvl">
          <ac:chgData name="Hanna Katherine Abril Góngora" userId="be6870935353ad0d" providerId="LiveId" clId="{A43AE997-180A-46A8-8EA5-E1C9D6F772B2}" dt="2024-05-24T05:49:50.502" v="1112" actId="165"/>
          <ac:grpSpMkLst>
            <pc:docMk/>
            <pc:sldMk cId="662716185" sldId="286"/>
            <ac:grpSpMk id="13" creationId="{BF411D4D-40C5-B6DC-A625-88EAB1E34EFB}"/>
          </ac:grpSpMkLst>
        </pc:grpChg>
        <pc:grpChg chg="add del mod">
          <ac:chgData name="Hanna Katherine Abril Góngora" userId="be6870935353ad0d" providerId="LiveId" clId="{A43AE997-180A-46A8-8EA5-E1C9D6F772B2}" dt="2024-05-24T05:49:55.571" v="1113" actId="1076"/>
          <ac:grpSpMkLst>
            <pc:docMk/>
            <pc:sldMk cId="662716185" sldId="286"/>
            <ac:grpSpMk id="20" creationId="{062F2C37-72FF-1092-5658-DD7A5A95E908}"/>
          </ac:grpSpMkLst>
        </pc:grpChg>
        <pc:grpChg chg="mod topLvl">
          <ac:chgData name="Hanna Katherine Abril Góngora" userId="be6870935353ad0d" providerId="LiveId" clId="{A43AE997-180A-46A8-8EA5-E1C9D6F772B2}" dt="2024-05-24T05:49:50.502" v="1112" actId="165"/>
          <ac:grpSpMkLst>
            <pc:docMk/>
            <pc:sldMk cId="662716185" sldId="286"/>
            <ac:grpSpMk id="21" creationId="{FFBCBEBD-69BA-4CC7-B1D4-C866438E6942}"/>
          </ac:grpSpMkLst>
        </pc:grpChg>
        <pc:picChg chg="del">
          <ac:chgData name="Hanna Katherine Abril Góngora" userId="be6870935353ad0d" providerId="LiveId" clId="{A43AE997-180A-46A8-8EA5-E1C9D6F772B2}" dt="2024-05-24T05:39:13.032" v="906" actId="478"/>
          <ac:picMkLst>
            <pc:docMk/>
            <pc:sldMk cId="662716185" sldId="286"/>
            <ac:picMk id="5" creationId="{A333C20D-5790-4F7A-D135-114D3A9DF568}"/>
          </ac:picMkLst>
        </pc:picChg>
        <pc:picChg chg="del mod">
          <ac:chgData name="Hanna Katherine Abril Góngora" userId="be6870935353ad0d" providerId="LiveId" clId="{A43AE997-180A-46A8-8EA5-E1C9D6F772B2}" dt="2024-05-24T05:42:14.094" v="953" actId="478"/>
          <ac:picMkLst>
            <pc:docMk/>
            <pc:sldMk cId="662716185" sldId="286"/>
            <ac:picMk id="7" creationId="{CBF436E1-4907-19D2-3F65-56985A1F0155}"/>
          </ac:picMkLst>
        </pc:picChg>
        <pc:picChg chg="del mod">
          <ac:chgData name="Hanna Katherine Abril Góngora" userId="be6870935353ad0d" providerId="LiveId" clId="{A43AE997-180A-46A8-8EA5-E1C9D6F772B2}" dt="2024-05-24T05:44:04.697" v="987" actId="478"/>
          <ac:picMkLst>
            <pc:docMk/>
            <pc:sldMk cId="662716185" sldId="286"/>
            <ac:picMk id="15" creationId="{11808EA2-A0C9-2D02-A240-0727798BFFB9}"/>
          </ac:picMkLst>
        </pc:picChg>
        <pc:picChg chg="del mod">
          <ac:chgData name="Hanna Katherine Abril Góngora" userId="be6870935353ad0d" providerId="LiveId" clId="{A43AE997-180A-46A8-8EA5-E1C9D6F772B2}" dt="2024-05-24T05:44:24.286" v="995" actId="478"/>
          <ac:picMkLst>
            <pc:docMk/>
            <pc:sldMk cId="662716185" sldId="286"/>
            <ac:picMk id="23" creationId="{FDD55FC1-E290-EAF0-752C-1D158F543933}"/>
          </ac:picMkLst>
        </pc:picChg>
        <pc:picChg chg="add mod modCrop">
          <ac:chgData name="Hanna Katherine Abril Góngora" userId="be6870935353ad0d" providerId="LiveId" clId="{A43AE997-180A-46A8-8EA5-E1C9D6F772B2}" dt="2024-05-24T05:51:47.377" v="1133" actId="1076"/>
          <ac:picMkLst>
            <pc:docMk/>
            <pc:sldMk cId="662716185" sldId="286"/>
            <ac:picMk id="28" creationId="{5BA9AB45-3F73-6544-82E1-94B7F827E5C4}"/>
          </ac:picMkLst>
        </pc:picChg>
        <pc:picChg chg="add mod modCrop">
          <ac:chgData name="Hanna Katherine Abril Góngora" userId="be6870935353ad0d" providerId="LiveId" clId="{A43AE997-180A-46A8-8EA5-E1C9D6F772B2}" dt="2024-05-24T05:51:42.627" v="1132" actId="1076"/>
          <ac:picMkLst>
            <pc:docMk/>
            <pc:sldMk cId="662716185" sldId="286"/>
            <ac:picMk id="29" creationId="{F0441C95-FFE0-2E20-AEAB-061DB78C6963}"/>
          </ac:picMkLst>
        </pc:picChg>
      </pc:sldChg>
      <pc:sldChg chg="addSp delSp modSp new mod modTransition setBg">
        <pc:chgData name="Hanna Katherine Abril Góngora" userId="be6870935353ad0d" providerId="LiveId" clId="{A43AE997-180A-46A8-8EA5-E1C9D6F772B2}" dt="2024-05-24T05:51:53.199" v="1134"/>
        <pc:sldMkLst>
          <pc:docMk/>
          <pc:sldMk cId="1590912283" sldId="287"/>
        </pc:sldMkLst>
        <pc:spChg chg="add mod">
          <ac:chgData name="Hanna Katherine Abril Góngora" userId="be6870935353ad0d" providerId="LiveId" clId="{A43AE997-180A-46A8-8EA5-E1C9D6F772B2}" dt="2024-05-24T05:47:26.144" v="1104" actId="1076"/>
          <ac:spMkLst>
            <pc:docMk/>
            <pc:sldMk cId="1590912283" sldId="287"/>
            <ac:spMk id="4" creationId="{A325644C-4170-9818-C66D-6598EF640525}"/>
          </ac:spMkLst>
        </pc:spChg>
        <pc:spChg chg="add">
          <ac:chgData name="Hanna Katherine Abril Góngora" userId="be6870935353ad0d" providerId="LiveId" clId="{A43AE997-180A-46A8-8EA5-E1C9D6F772B2}" dt="2024-05-24T05:46:50.247" v="1080" actId="26606"/>
          <ac:spMkLst>
            <pc:docMk/>
            <pc:sldMk cId="1590912283" sldId="287"/>
            <ac:spMk id="8" creationId="{42A4FC2C-047E-45A5-965D-8E1E3BF09BC6}"/>
          </ac:spMkLst>
        </pc:spChg>
        <pc:picChg chg="add del mod">
          <ac:chgData name="Hanna Katherine Abril Góngora" userId="be6870935353ad0d" providerId="LiveId" clId="{A43AE997-180A-46A8-8EA5-E1C9D6F772B2}" dt="2024-05-24T05:51:32.746" v="1129" actId="478"/>
          <ac:picMkLst>
            <pc:docMk/>
            <pc:sldMk cId="1590912283" sldId="287"/>
            <ac:picMk id="3" creationId="{6BCF6824-16B4-8535-B7A9-3EF108EAD0DB}"/>
          </ac:picMkLst>
        </pc:picChg>
        <pc:picChg chg="add mod">
          <ac:chgData name="Hanna Katherine Abril Góngora" userId="be6870935353ad0d" providerId="LiveId" clId="{A43AE997-180A-46A8-8EA5-E1C9D6F772B2}" dt="2024-05-24T05:51:29.567" v="1128"/>
          <ac:picMkLst>
            <pc:docMk/>
            <pc:sldMk cId="1590912283" sldId="287"/>
            <ac:picMk id="5" creationId="{624EEC80-E98E-EBAA-178C-A7F0BA2FC110}"/>
          </ac:picMkLst>
        </pc:picChg>
        <pc:picChg chg="add mod">
          <ac:chgData name="Hanna Katherine Abril Góngora" userId="be6870935353ad0d" providerId="LiveId" clId="{A43AE997-180A-46A8-8EA5-E1C9D6F772B2}" dt="2024-05-24T05:51:29.567" v="1128"/>
          <ac:picMkLst>
            <pc:docMk/>
            <pc:sldMk cId="1590912283" sldId="287"/>
            <ac:picMk id="6" creationId="{0B92046F-D820-E598-211C-6FAC607B5366}"/>
          </ac:picMkLst>
        </pc:picChg>
        <pc:picChg chg="add mod ord">
          <ac:chgData name="Hanna Katherine Abril Góngora" userId="be6870935353ad0d" providerId="LiveId" clId="{A43AE997-180A-46A8-8EA5-E1C9D6F772B2}" dt="2024-05-24T05:51:36.779" v="1131" actId="167"/>
          <ac:picMkLst>
            <pc:docMk/>
            <pc:sldMk cId="1590912283" sldId="287"/>
            <ac:picMk id="7" creationId="{106C378B-67FF-0CB9-C2EE-29F03ADFA830}"/>
          </ac:picMkLst>
        </pc:picChg>
        <pc:picChg chg="add mod ord">
          <ac:chgData name="Hanna Katherine Abril Góngora" userId="be6870935353ad0d" providerId="LiveId" clId="{A43AE997-180A-46A8-8EA5-E1C9D6F772B2}" dt="2024-05-24T05:51:36.779" v="1131" actId="167"/>
          <ac:picMkLst>
            <pc:docMk/>
            <pc:sldMk cId="1590912283" sldId="287"/>
            <ac:picMk id="9" creationId="{1D08482E-130C-A041-DAC4-707F6F4B86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5F933-D15A-5870-23BA-E213B2E45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A0ED38-ACB2-9C9F-BE37-E842BBE54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A4B4D0-7624-100C-2852-0D4CED87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165-E59B-4293-A63D-7022A278790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7CEA1A-89FB-501A-2EEA-5E9B0B5A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3EE1FD-7AB9-D0A5-2A41-D2F07982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4FBB-0507-47E3-BEC1-B354038BA8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256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70E97-6065-A792-EA7F-448495D0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5BACA3-C2FE-8F9F-BC96-F215CCDF7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F51222-611B-269A-82B6-CBA903D7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165-E59B-4293-A63D-7022A278790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BDE1F3-7BC1-5561-CFE0-59FB864D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77EACF-7CB1-9F6B-F6F3-0488DCA3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4FBB-0507-47E3-BEC1-B354038BA8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99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FCC282-2963-F802-60B3-8F65C5943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008783-E49C-2F8C-AE48-71D155A52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25B002-A058-AB49-D4FA-58DBAE4F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165-E59B-4293-A63D-7022A278790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D20010-1046-7C81-3A9C-3A9516F7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C8429B-2E81-DAD2-FB5A-3C580F84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4FBB-0507-47E3-BEC1-B354038BA8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899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C2201-6988-C898-CD0B-74070FA3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EDAC8F-3DE8-6761-15BC-A00634EC8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9C4572-1F50-0CC0-4969-5235F87A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165-E59B-4293-A63D-7022A278790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ACFDB-94CF-9D83-A736-9BB18B4B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792F06-F1EB-50C1-CF13-26A6FE95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4FBB-0507-47E3-BEC1-B354038BA8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72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84CED-ED8B-442D-28B6-835ECAAF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FCB4C0-D018-DFB3-8B49-C6781257B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7D4D5-D2B1-8DC7-B11E-11C2DE17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165-E59B-4293-A63D-7022A278790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C23739-6F54-A294-F66B-65D62388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5B141E-D8A0-688A-EB1D-D823F950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4FBB-0507-47E3-BEC1-B354038BA8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811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BC237-9780-90EC-EA2C-33C80918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3FF7C6-4455-CF07-8938-B8FDA0877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95CD76-D1BE-5A58-E295-336379308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5937AA-AFE8-66D4-84BB-7FF2C683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165-E59B-4293-A63D-7022A278790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CACD9D-3E18-6559-3EA2-895ADB85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07A7C3-93EF-7649-E014-E5740086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4FBB-0507-47E3-BEC1-B354038BA8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589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59958-11D7-C067-2571-D53A5138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CD7B60-0292-AC77-EC94-EE1559237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FF5166-D077-4F55-C11D-4032170B7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63B6DE-81CD-6998-A4E4-2E1396DB9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9C7065-4FFF-EAB2-2D6F-78DC16309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AF2802-7F88-AE11-9DE5-7C5628C1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165-E59B-4293-A63D-7022A278790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B2D25D-CC8D-9B10-C438-B642CE1F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09C9D4-5023-D316-B287-2CBEF327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4FBB-0507-47E3-BEC1-B354038BA8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119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FD3E8-AB1E-1C07-39AF-9A0BB2A6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3743CC-BC50-2395-A3E4-33A9624F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165-E59B-4293-A63D-7022A278790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858154-D2E9-7A02-F91B-4A90212E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8958B1-08BF-539D-48B2-BBA228C3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4FBB-0507-47E3-BEC1-B354038BA8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705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BB2226-FCF5-E660-9BA9-51A5E2E7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165-E59B-4293-A63D-7022A278790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CA1108-8D3B-5A81-3710-A58A4640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260B8E-DAC3-F8F3-C3F2-FCB23398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4FBB-0507-47E3-BEC1-B354038BA8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76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4E1F-B601-820A-D371-8035EFE2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F0C834-A41F-7A70-37C0-6E4915EA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C3D178-3EAE-F9D4-F272-14373C059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4EE969-4E1C-B589-ADA9-DD0A20BA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165-E59B-4293-A63D-7022A278790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247447-6D89-5762-21C9-006D4DE0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5B6BF9-6683-E9BE-90AF-D0469C34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4FBB-0507-47E3-BEC1-B354038BA8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94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3B973-DB31-0F87-3221-924CD90D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398B66-1B41-4705-C1D9-2ED5F2978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B1AAF4-B8F8-259B-0154-CB5B958DA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114AA3-EC35-FBB0-641F-07A2C1F4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165-E59B-4293-A63D-7022A278790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82066F-D97D-9E74-8A0F-5064129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278346-F393-F902-B377-5183304E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4FBB-0507-47E3-BEC1-B354038BA8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091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24CCCA-A8A1-45AC-77C6-4EDE1CC4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EC44EA-166D-610E-5D20-4CED0F0BD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5B7D27-A175-9826-9D8B-4A5063541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2B4165-E59B-4293-A63D-7022A2787902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17ADD5-68B7-D8B4-3085-C13120EF4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5070A1-5CA3-3336-8637-03F748F5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84FBB-0507-47E3-BEC1-B354038BA8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73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7.svg"/><Relationship Id="rId5" Type="http://schemas.openxmlformats.org/officeDocument/2006/relationships/image" Target="../media/image12.sv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s/photo/1554323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s/photo/1554323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7.svg"/><Relationship Id="rId5" Type="http://schemas.openxmlformats.org/officeDocument/2006/relationships/image" Target="../media/image12.sv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 descr="Script de ordenador en una pantalla">
            <a:extLst>
              <a:ext uri="{FF2B5EF4-FFF2-40B4-BE49-F238E27FC236}">
                <a16:creationId xmlns:a16="http://schemas.microsoft.com/office/drawing/2014/main" id="{11945F9E-35FC-CEAF-A8C1-23CF6CB84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5" b="872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C24C8449-6967-4459-0F39-D9821EE0260C}"/>
              </a:ext>
            </a:extLst>
          </p:cNvPr>
          <p:cNvGrpSpPr/>
          <p:nvPr/>
        </p:nvGrpSpPr>
        <p:grpSpPr>
          <a:xfrm>
            <a:off x="5653622" y="0"/>
            <a:ext cx="12191980" cy="6858000"/>
            <a:chOff x="20" y="0"/>
            <a:chExt cx="12191980" cy="6858000"/>
          </a:xfrm>
          <a:gradFill>
            <a:gsLst>
              <a:gs pos="55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37652C6-D112-CA83-835D-DC19DEAE45C1}"/>
                </a:ext>
              </a:extLst>
            </p:cNvPr>
            <p:cNvSpPr txBox="1"/>
            <p:nvPr/>
          </p:nvSpPr>
          <p:spPr>
            <a:xfrm>
              <a:off x="20" y="0"/>
              <a:ext cx="12191980" cy="6858000"/>
            </a:xfrm>
            <a:custGeom>
              <a:avLst/>
              <a:gdLst/>
              <a:ahLst/>
              <a:cxnLst/>
              <a:rect l="l" t="t" r="r" b="b"/>
              <a:pathLst>
                <a:path w="12191980" h="6858000">
                  <a:moveTo>
                    <a:pt x="3989327" y="5034327"/>
                  </a:moveTo>
                  <a:lnTo>
                    <a:pt x="3989327" y="5050289"/>
                  </a:lnTo>
                  <a:cubicBezTo>
                    <a:pt x="3989327" y="5071571"/>
                    <a:pt x="3983665" y="5089034"/>
                    <a:pt x="3972342" y="5102676"/>
                  </a:cubicBezTo>
                  <a:cubicBezTo>
                    <a:pt x="3961019" y="5116319"/>
                    <a:pt x="3946217" y="5123140"/>
                    <a:pt x="3927936" y="5123140"/>
                  </a:cubicBezTo>
                  <a:cubicBezTo>
                    <a:pt x="3914566" y="5123140"/>
                    <a:pt x="3904266" y="5119457"/>
                    <a:pt x="3897035" y="5112090"/>
                  </a:cubicBezTo>
                  <a:cubicBezTo>
                    <a:pt x="3889805" y="5104723"/>
                    <a:pt x="3886189" y="5095309"/>
                    <a:pt x="3886189" y="5083849"/>
                  </a:cubicBezTo>
                  <a:cubicBezTo>
                    <a:pt x="3886189" y="5061203"/>
                    <a:pt x="3900923" y="5047424"/>
                    <a:pt x="3930391" y="5042512"/>
                  </a:cubicBezTo>
                  <a:close/>
                  <a:moveTo>
                    <a:pt x="750120" y="4924641"/>
                  </a:moveTo>
                  <a:cubicBezTo>
                    <a:pt x="768947" y="4924641"/>
                    <a:pt x="783886" y="4931598"/>
                    <a:pt x="794936" y="4945514"/>
                  </a:cubicBezTo>
                  <a:cubicBezTo>
                    <a:pt x="805987" y="4959429"/>
                    <a:pt x="811512" y="4978938"/>
                    <a:pt x="811512" y="5004040"/>
                  </a:cubicBezTo>
                  <a:lnTo>
                    <a:pt x="811512" y="5015091"/>
                  </a:lnTo>
                  <a:cubicBezTo>
                    <a:pt x="811512" y="5045650"/>
                    <a:pt x="805714" y="5068911"/>
                    <a:pt x="794118" y="5084873"/>
                  </a:cubicBezTo>
                  <a:cubicBezTo>
                    <a:pt x="782521" y="5100835"/>
                    <a:pt x="767037" y="5108815"/>
                    <a:pt x="747665" y="5108815"/>
                  </a:cubicBezTo>
                  <a:cubicBezTo>
                    <a:pt x="706737" y="5108815"/>
                    <a:pt x="686273" y="5079211"/>
                    <a:pt x="686273" y="5020002"/>
                  </a:cubicBezTo>
                  <a:cubicBezTo>
                    <a:pt x="686273" y="4991080"/>
                    <a:pt x="692207" y="4967956"/>
                    <a:pt x="704077" y="4950630"/>
                  </a:cubicBezTo>
                  <a:cubicBezTo>
                    <a:pt x="715946" y="4933304"/>
                    <a:pt x="731293" y="4924641"/>
                    <a:pt x="750120" y="4924641"/>
                  </a:cubicBezTo>
                  <a:close/>
                  <a:moveTo>
                    <a:pt x="1273809" y="4902540"/>
                  </a:moveTo>
                  <a:cubicBezTo>
                    <a:pt x="1308461" y="4902540"/>
                    <a:pt x="1325787" y="4926687"/>
                    <a:pt x="1325787" y="4974982"/>
                  </a:cubicBezTo>
                  <a:lnTo>
                    <a:pt x="1220194" y="4974982"/>
                  </a:lnTo>
                  <a:cubicBezTo>
                    <a:pt x="1221831" y="4953154"/>
                    <a:pt x="1227561" y="4935623"/>
                    <a:pt x="1237384" y="4922390"/>
                  </a:cubicBezTo>
                  <a:cubicBezTo>
                    <a:pt x="1247206" y="4909156"/>
                    <a:pt x="1259348" y="4902540"/>
                    <a:pt x="1273809" y="4902540"/>
                  </a:cubicBezTo>
                  <a:close/>
                  <a:moveTo>
                    <a:pt x="2699582" y="4807178"/>
                  </a:moveTo>
                  <a:lnTo>
                    <a:pt x="2699582" y="5226278"/>
                  </a:lnTo>
                  <a:lnTo>
                    <a:pt x="2873935" y="5226278"/>
                  </a:lnTo>
                  <a:lnTo>
                    <a:pt x="2873935" y="4807178"/>
                  </a:lnTo>
                  <a:close/>
                  <a:moveTo>
                    <a:pt x="3945535" y="4796946"/>
                  </a:moveTo>
                  <a:cubicBezTo>
                    <a:pt x="3921251" y="4796946"/>
                    <a:pt x="3892056" y="4800084"/>
                    <a:pt x="3857949" y="4806359"/>
                  </a:cubicBezTo>
                  <a:cubicBezTo>
                    <a:pt x="3823843" y="4812635"/>
                    <a:pt x="3795466" y="4820684"/>
                    <a:pt x="3772820" y="4830507"/>
                  </a:cubicBezTo>
                  <a:lnTo>
                    <a:pt x="3772820" y="4943877"/>
                  </a:lnTo>
                  <a:cubicBezTo>
                    <a:pt x="3824934" y="4917137"/>
                    <a:pt x="3874457" y="4903767"/>
                    <a:pt x="3921387" y="4903767"/>
                  </a:cubicBezTo>
                  <a:cubicBezTo>
                    <a:pt x="3942124" y="4903767"/>
                    <a:pt x="3958631" y="4908133"/>
                    <a:pt x="3970910" y="4916864"/>
                  </a:cubicBezTo>
                  <a:cubicBezTo>
                    <a:pt x="3983188" y="4925596"/>
                    <a:pt x="3989327" y="4936783"/>
                    <a:pt x="3989327" y="4950425"/>
                  </a:cubicBezTo>
                  <a:lnTo>
                    <a:pt x="3885371" y="4963931"/>
                  </a:lnTo>
                  <a:cubicBezTo>
                    <a:pt x="3784143" y="4977028"/>
                    <a:pt x="3733529" y="5024777"/>
                    <a:pt x="3733529" y="5107178"/>
                  </a:cubicBezTo>
                  <a:cubicBezTo>
                    <a:pt x="3733529" y="5146469"/>
                    <a:pt x="3744716" y="5177847"/>
                    <a:pt x="3767090" y="5201312"/>
                  </a:cubicBezTo>
                  <a:cubicBezTo>
                    <a:pt x="3789464" y="5224778"/>
                    <a:pt x="3820432" y="5236510"/>
                    <a:pt x="3859996" y="5236510"/>
                  </a:cubicBezTo>
                  <a:cubicBezTo>
                    <a:pt x="3917294" y="5236510"/>
                    <a:pt x="3959859" y="5211817"/>
                    <a:pt x="3987690" y="5162431"/>
                  </a:cubicBezTo>
                  <a:lnTo>
                    <a:pt x="3989327" y="5162431"/>
                  </a:lnTo>
                  <a:lnTo>
                    <a:pt x="3989327" y="5226278"/>
                  </a:lnTo>
                  <a:lnTo>
                    <a:pt x="4148536" y="5226278"/>
                  </a:lnTo>
                  <a:lnTo>
                    <a:pt x="4148536" y="4995036"/>
                  </a:lnTo>
                  <a:cubicBezTo>
                    <a:pt x="4148536" y="4923822"/>
                    <a:pt x="4132506" y="4873004"/>
                    <a:pt x="4100446" y="4842580"/>
                  </a:cubicBezTo>
                  <a:cubicBezTo>
                    <a:pt x="4068386" y="4812158"/>
                    <a:pt x="4016749" y="4796946"/>
                    <a:pt x="3945535" y="4796946"/>
                  </a:cubicBezTo>
                  <a:close/>
                  <a:moveTo>
                    <a:pt x="3271083" y="4796946"/>
                  </a:moveTo>
                  <a:cubicBezTo>
                    <a:pt x="3250073" y="4796946"/>
                    <a:pt x="3230564" y="4800698"/>
                    <a:pt x="3212556" y="4808201"/>
                  </a:cubicBezTo>
                  <a:cubicBezTo>
                    <a:pt x="3194548" y="4815705"/>
                    <a:pt x="3178381" y="4825527"/>
                    <a:pt x="3164057" y="4837669"/>
                  </a:cubicBezTo>
                  <a:cubicBezTo>
                    <a:pt x="3149732" y="4849811"/>
                    <a:pt x="3139295" y="4861749"/>
                    <a:pt x="3132747" y="4873481"/>
                  </a:cubicBezTo>
                  <a:lnTo>
                    <a:pt x="3131110" y="4873481"/>
                  </a:lnTo>
                  <a:lnTo>
                    <a:pt x="3131110" y="4807178"/>
                  </a:lnTo>
                  <a:lnTo>
                    <a:pt x="2956757" y="4807178"/>
                  </a:lnTo>
                  <a:lnTo>
                    <a:pt x="2956757" y="5226278"/>
                  </a:lnTo>
                  <a:lnTo>
                    <a:pt x="3131110" y="5226278"/>
                  </a:lnTo>
                  <a:lnTo>
                    <a:pt x="3131110" y="4996673"/>
                  </a:lnTo>
                  <a:cubicBezTo>
                    <a:pt x="3131110" y="4973481"/>
                    <a:pt x="3135612" y="4955678"/>
                    <a:pt x="3144616" y="4943263"/>
                  </a:cubicBezTo>
                  <a:cubicBezTo>
                    <a:pt x="3153620" y="4930848"/>
                    <a:pt x="3166990" y="4924641"/>
                    <a:pt x="3184725" y="4924641"/>
                  </a:cubicBezTo>
                  <a:cubicBezTo>
                    <a:pt x="3213920" y="4924641"/>
                    <a:pt x="3228518" y="4946060"/>
                    <a:pt x="3228518" y="4988897"/>
                  </a:cubicBezTo>
                  <a:lnTo>
                    <a:pt x="3228518" y="5226278"/>
                  </a:lnTo>
                  <a:lnTo>
                    <a:pt x="3402870" y="5226278"/>
                  </a:lnTo>
                  <a:lnTo>
                    <a:pt x="3402870" y="4993399"/>
                  </a:lnTo>
                  <a:cubicBezTo>
                    <a:pt x="3402870" y="4971844"/>
                    <a:pt x="3407372" y="4954995"/>
                    <a:pt x="3416376" y="4942853"/>
                  </a:cubicBezTo>
                  <a:cubicBezTo>
                    <a:pt x="3425380" y="4930712"/>
                    <a:pt x="3437932" y="4924641"/>
                    <a:pt x="3454030" y="4924641"/>
                  </a:cubicBezTo>
                  <a:cubicBezTo>
                    <a:pt x="3470401" y="4924641"/>
                    <a:pt x="3482201" y="4929620"/>
                    <a:pt x="3489432" y="4939579"/>
                  </a:cubicBezTo>
                  <a:cubicBezTo>
                    <a:pt x="3496663" y="4949539"/>
                    <a:pt x="3500278" y="4964613"/>
                    <a:pt x="3500278" y="4984804"/>
                  </a:cubicBezTo>
                  <a:lnTo>
                    <a:pt x="3500278" y="5226278"/>
                  </a:lnTo>
                  <a:lnTo>
                    <a:pt x="3674221" y="5226278"/>
                  </a:lnTo>
                  <a:lnTo>
                    <a:pt x="3674221" y="4963931"/>
                  </a:lnTo>
                  <a:cubicBezTo>
                    <a:pt x="3674221" y="4909907"/>
                    <a:pt x="3662488" y="4868570"/>
                    <a:pt x="3639023" y="4839920"/>
                  </a:cubicBezTo>
                  <a:cubicBezTo>
                    <a:pt x="3615558" y="4811271"/>
                    <a:pt x="3581861" y="4796946"/>
                    <a:pt x="3537932" y="4796946"/>
                  </a:cubicBezTo>
                  <a:cubicBezTo>
                    <a:pt x="3507918" y="4796946"/>
                    <a:pt x="3480633" y="4803290"/>
                    <a:pt x="3456076" y="4815977"/>
                  </a:cubicBezTo>
                  <a:cubicBezTo>
                    <a:pt x="3431519" y="4828665"/>
                    <a:pt x="3411874" y="4846742"/>
                    <a:pt x="3397140" y="4870207"/>
                  </a:cubicBezTo>
                  <a:cubicBezTo>
                    <a:pt x="3383498" y="4844832"/>
                    <a:pt x="3366513" y="4826278"/>
                    <a:pt x="3346185" y="4814545"/>
                  </a:cubicBezTo>
                  <a:cubicBezTo>
                    <a:pt x="3325858" y="4802813"/>
                    <a:pt x="3300823" y="4796946"/>
                    <a:pt x="3271083" y="4796946"/>
                  </a:cubicBezTo>
                  <a:close/>
                  <a:moveTo>
                    <a:pt x="2253322" y="4796946"/>
                  </a:moveTo>
                  <a:cubicBezTo>
                    <a:pt x="2203662" y="4796946"/>
                    <a:pt x="2160006" y="4806018"/>
                    <a:pt x="2122353" y="4824163"/>
                  </a:cubicBezTo>
                  <a:cubicBezTo>
                    <a:pt x="2084699" y="4842308"/>
                    <a:pt x="2055709" y="4868502"/>
                    <a:pt x="2035381" y="4902744"/>
                  </a:cubicBezTo>
                  <a:cubicBezTo>
                    <a:pt x="2015054" y="4936987"/>
                    <a:pt x="2004890" y="4978120"/>
                    <a:pt x="2004890" y="5026141"/>
                  </a:cubicBezTo>
                  <a:cubicBezTo>
                    <a:pt x="2004890" y="5066251"/>
                    <a:pt x="2014440" y="5102404"/>
                    <a:pt x="2033540" y="5134600"/>
                  </a:cubicBezTo>
                  <a:cubicBezTo>
                    <a:pt x="2052639" y="5166796"/>
                    <a:pt x="2079583" y="5191831"/>
                    <a:pt x="2114372" y="5209702"/>
                  </a:cubicBezTo>
                  <a:cubicBezTo>
                    <a:pt x="2149160" y="5227574"/>
                    <a:pt x="2188656" y="5236510"/>
                    <a:pt x="2232858" y="5236510"/>
                  </a:cubicBezTo>
                  <a:cubicBezTo>
                    <a:pt x="2264235" y="5236510"/>
                    <a:pt x="2291930" y="5234464"/>
                    <a:pt x="2315941" y="5230371"/>
                  </a:cubicBezTo>
                  <a:cubicBezTo>
                    <a:pt x="2339952" y="5226278"/>
                    <a:pt x="2357551" y="5220957"/>
                    <a:pt x="2368738" y="5214409"/>
                  </a:cubicBezTo>
                  <a:lnTo>
                    <a:pt x="2368738" y="5085487"/>
                  </a:lnTo>
                  <a:cubicBezTo>
                    <a:pt x="2341452" y="5101039"/>
                    <a:pt x="2311575" y="5108815"/>
                    <a:pt x="2279106" y="5108815"/>
                  </a:cubicBezTo>
                  <a:cubicBezTo>
                    <a:pt x="2248819" y="5108815"/>
                    <a:pt x="2225013" y="5100835"/>
                    <a:pt x="2207687" y="5084873"/>
                  </a:cubicBezTo>
                  <a:cubicBezTo>
                    <a:pt x="2190361" y="5068911"/>
                    <a:pt x="2181698" y="5046469"/>
                    <a:pt x="2181698" y="5017547"/>
                  </a:cubicBezTo>
                  <a:cubicBezTo>
                    <a:pt x="2181698" y="4988079"/>
                    <a:pt x="2190497" y="4965227"/>
                    <a:pt x="2208096" y="4948993"/>
                  </a:cubicBezTo>
                  <a:cubicBezTo>
                    <a:pt x="2225695" y="4932758"/>
                    <a:pt x="2251548" y="4924641"/>
                    <a:pt x="2285654" y="4924641"/>
                  </a:cubicBezTo>
                  <a:cubicBezTo>
                    <a:pt x="2299570" y="4924641"/>
                    <a:pt x="2314713" y="4927233"/>
                    <a:pt x="2331084" y="4932417"/>
                  </a:cubicBezTo>
                  <a:cubicBezTo>
                    <a:pt x="2347455" y="4937601"/>
                    <a:pt x="2360006" y="4943604"/>
                    <a:pt x="2368738" y="4950425"/>
                  </a:cubicBezTo>
                  <a:lnTo>
                    <a:pt x="2368738" y="4814545"/>
                  </a:lnTo>
                  <a:cubicBezTo>
                    <a:pt x="2362462" y="4809907"/>
                    <a:pt x="2348479" y="4805814"/>
                    <a:pt x="2326787" y="4802267"/>
                  </a:cubicBezTo>
                  <a:cubicBezTo>
                    <a:pt x="2305095" y="4798720"/>
                    <a:pt x="2280607" y="4796946"/>
                    <a:pt x="2253322" y="4796946"/>
                  </a:cubicBezTo>
                  <a:close/>
                  <a:moveTo>
                    <a:pt x="1274628" y="4796946"/>
                  </a:moveTo>
                  <a:cubicBezTo>
                    <a:pt x="1232336" y="4796946"/>
                    <a:pt x="1193659" y="4806701"/>
                    <a:pt x="1158598" y="4826209"/>
                  </a:cubicBezTo>
                  <a:cubicBezTo>
                    <a:pt x="1123536" y="4845718"/>
                    <a:pt x="1097070" y="4872662"/>
                    <a:pt x="1079198" y="4907042"/>
                  </a:cubicBezTo>
                  <a:cubicBezTo>
                    <a:pt x="1061326" y="4941421"/>
                    <a:pt x="1052390" y="4981121"/>
                    <a:pt x="1052390" y="5026141"/>
                  </a:cubicBezTo>
                  <a:cubicBezTo>
                    <a:pt x="1052390" y="5091626"/>
                    <a:pt x="1072718" y="5143058"/>
                    <a:pt x="1113373" y="5180439"/>
                  </a:cubicBezTo>
                  <a:cubicBezTo>
                    <a:pt x="1154027" y="5217820"/>
                    <a:pt x="1210917" y="5236510"/>
                    <a:pt x="1284041" y="5236510"/>
                  </a:cubicBezTo>
                  <a:cubicBezTo>
                    <a:pt x="1344341" y="5236510"/>
                    <a:pt x="1395637" y="5228052"/>
                    <a:pt x="1437929" y="5211135"/>
                  </a:cubicBezTo>
                  <a:lnTo>
                    <a:pt x="1437929" y="5100630"/>
                  </a:lnTo>
                  <a:cubicBezTo>
                    <a:pt x="1401640" y="5116182"/>
                    <a:pt x="1363168" y="5123959"/>
                    <a:pt x="1322513" y="5123959"/>
                  </a:cubicBezTo>
                  <a:cubicBezTo>
                    <a:pt x="1293318" y="5123959"/>
                    <a:pt x="1269853" y="5118843"/>
                    <a:pt x="1252118" y="5108611"/>
                  </a:cubicBezTo>
                  <a:cubicBezTo>
                    <a:pt x="1234382" y="5098379"/>
                    <a:pt x="1224014" y="5084259"/>
                    <a:pt x="1221012" y="5066251"/>
                  </a:cubicBezTo>
                  <a:lnTo>
                    <a:pt x="1480085" y="5066251"/>
                  </a:lnTo>
                  <a:lnTo>
                    <a:pt x="1480085" y="5000766"/>
                  </a:lnTo>
                  <a:cubicBezTo>
                    <a:pt x="1480085" y="4959838"/>
                    <a:pt x="1472104" y="4924095"/>
                    <a:pt x="1456142" y="4893536"/>
                  </a:cubicBezTo>
                  <a:cubicBezTo>
                    <a:pt x="1440180" y="4862976"/>
                    <a:pt x="1416783" y="4839238"/>
                    <a:pt x="1385951" y="4822321"/>
                  </a:cubicBezTo>
                  <a:cubicBezTo>
                    <a:pt x="1355119" y="4805405"/>
                    <a:pt x="1318011" y="4796946"/>
                    <a:pt x="1274628" y="4796946"/>
                  </a:cubicBezTo>
                  <a:close/>
                  <a:moveTo>
                    <a:pt x="2786759" y="4613590"/>
                  </a:moveTo>
                  <a:cubicBezTo>
                    <a:pt x="2757291" y="4613590"/>
                    <a:pt x="2733757" y="4621025"/>
                    <a:pt x="2716158" y="4635895"/>
                  </a:cubicBezTo>
                  <a:cubicBezTo>
                    <a:pt x="2698560" y="4650766"/>
                    <a:pt x="2689760" y="4670207"/>
                    <a:pt x="2689760" y="4694217"/>
                  </a:cubicBezTo>
                  <a:cubicBezTo>
                    <a:pt x="2689760" y="4717683"/>
                    <a:pt x="2698832" y="4737328"/>
                    <a:pt x="2716977" y="4753153"/>
                  </a:cubicBezTo>
                  <a:cubicBezTo>
                    <a:pt x="2735121" y="4768979"/>
                    <a:pt x="2758382" y="4776891"/>
                    <a:pt x="2786759" y="4776891"/>
                  </a:cubicBezTo>
                  <a:cubicBezTo>
                    <a:pt x="2815954" y="4776891"/>
                    <a:pt x="2839488" y="4769252"/>
                    <a:pt x="2857359" y="4753972"/>
                  </a:cubicBezTo>
                  <a:cubicBezTo>
                    <a:pt x="2875231" y="4738692"/>
                    <a:pt x="2884167" y="4718774"/>
                    <a:pt x="2884167" y="4694217"/>
                  </a:cubicBezTo>
                  <a:cubicBezTo>
                    <a:pt x="2884167" y="4670207"/>
                    <a:pt x="2875231" y="4650766"/>
                    <a:pt x="2857359" y="4635895"/>
                  </a:cubicBezTo>
                  <a:cubicBezTo>
                    <a:pt x="2839488" y="4621025"/>
                    <a:pt x="2815954" y="4613590"/>
                    <a:pt x="2786759" y="4613590"/>
                  </a:cubicBezTo>
                  <a:close/>
                  <a:moveTo>
                    <a:pt x="2442408" y="4605814"/>
                  </a:moveTo>
                  <a:lnTo>
                    <a:pt x="2442408" y="5226278"/>
                  </a:lnTo>
                  <a:lnTo>
                    <a:pt x="2616760" y="5226278"/>
                  </a:lnTo>
                  <a:lnTo>
                    <a:pt x="2616760" y="4605814"/>
                  </a:lnTo>
                  <a:close/>
                  <a:moveTo>
                    <a:pt x="1537533" y="4605814"/>
                  </a:moveTo>
                  <a:lnTo>
                    <a:pt x="1537533" y="5226278"/>
                  </a:lnTo>
                  <a:lnTo>
                    <a:pt x="1711885" y="5226278"/>
                  </a:lnTo>
                  <a:lnTo>
                    <a:pt x="1711885" y="4605814"/>
                  </a:lnTo>
                  <a:close/>
                  <a:moveTo>
                    <a:pt x="807828" y="4605814"/>
                  </a:moveTo>
                  <a:lnTo>
                    <a:pt x="807828" y="4848924"/>
                  </a:lnTo>
                  <a:lnTo>
                    <a:pt x="806191" y="4848924"/>
                  </a:lnTo>
                  <a:cubicBezTo>
                    <a:pt x="803190" y="4840739"/>
                    <a:pt x="796300" y="4832485"/>
                    <a:pt x="785523" y="4824163"/>
                  </a:cubicBezTo>
                  <a:cubicBezTo>
                    <a:pt x="774745" y="4815841"/>
                    <a:pt x="762058" y="4809224"/>
                    <a:pt x="747460" y="4804313"/>
                  </a:cubicBezTo>
                  <a:cubicBezTo>
                    <a:pt x="732862" y="4799402"/>
                    <a:pt x="716969" y="4796946"/>
                    <a:pt x="699779" y="4796946"/>
                  </a:cubicBezTo>
                  <a:cubicBezTo>
                    <a:pt x="663490" y="4796946"/>
                    <a:pt x="630748" y="4806496"/>
                    <a:pt x="601553" y="4825595"/>
                  </a:cubicBezTo>
                  <a:cubicBezTo>
                    <a:pt x="572357" y="4844695"/>
                    <a:pt x="549711" y="4871435"/>
                    <a:pt x="533613" y="4905814"/>
                  </a:cubicBezTo>
                  <a:cubicBezTo>
                    <a:pt x="517514" y="4940193"/>
                    <a:pt x="509465" y="4979620"/>
                    <a:pt x="509465" y="5024095"/>
                  </a:cubicBezTo>
                  <a:cubicBezTo>
                    <a:pt x="509465" y="5067206"/>
                    <a:pt x="516218" y="5104586"/>
                    <a:pt x="529724" y="5136237"/>
                  </a:cubicBezTo>
                  <a:cubicBezTo>
                    <a:pt x="543231" y="5167888"/>
                    <a:pt x="563626" y="5192513"/>
                    <a:pt x="590911" y="5210112"/>
                  </a:cubicBezTo>
                  <a:cubicBezTo>
                    <a:pt x="618197" y="5227710"/>
                    <a:pt x="649711" y="5236510"/>
                    <a:pt x="685454" y="5236510"/>
                  </a:cubicBezTo>
                  <a:cubicBezTo>
                    <a:pt x="707283" y="5236510"/>
                    <a:pt x="729384" y="5231258"/>
                    <a:pt x="751757" y="5220753"/>
                  </a:cubicBezTo>
                  <a:cubicBezTo>
                    <a:pt x="774131" y="5210248"/>
                    <a:pt x="792276" y="5195855"/>
                    <a:pt x="806191" y="5177574"/>
                  </a:cubicBezTo>
                  <a:lnTo>
                    <a:pt x="807828" y="5177574"/>
                  </a:lnTo>
                  <a:lnTo>
                    <a:pt x="807828" y="5226278"/>
                  </a:lnTo>
                  <a:lnTo>
                    <a:pt x="982181" y="5226278"/>
                  </a:lnTo>
                  <a:lnTo>
                    <a:pt x="982181" y="4605814"/>
                  </a:lnTo>
                  <a:close/>
                  <a:moveTo>
                    <a:pt x="3074927" y="4034202"/>
                  </a:moveTo>
                  <a:lnTo>
                    <a:pt x="3074927" y="4050164"/>
                  </a:lnTo>
                  <a:cubicBezTo>
                    <a:pt x="3074927" y="4071446"/>
                    <a:pt x="3069266" y="4088909"/>
                    <a:pt x="3057942" y="4102551"/>
                  </a:cubicBezTo>
                  <a:cubicBezTo>
                    <a:pt x="3046619" y="4116194"/>
                    <a:pt x="3031817" y="4123015"/>
                    <a:pt x="3013536" y="4123015"/>
                  </a:cubicBezTo>
                  <a:cubicBezTo>
                    <a:pt x="3000166" y="4123015"/>
                    <a:pt x="2989866" y="4119332"/>
                    <a:pt x="2982635" y="4111965"/>
                  </a:cubicBezTo>
                  <a:cubicBezTo>
                    <a:pt x="2975405" y="4104598"/>
                    <a:pt x="2971789" y="4095184"/>
                    <a:pt x="2971789" y="4083724"/>
                  </a:cubicBezTo>
                  <a:cubicBezTo>
                    <a:pt x="2971789" y="4061078"/>
                    <a:pt x="2986523" y="4047299"/>
                    <a:pt x="3015992" y="4042387"/>
                  </a:cubicBezTo>
                  <a:close/>
                  <a:moveTo>
                    <a:pt x="4075982" y="3924516"/>
                  </a:moveTo>
                  <a:cubicBezTo>
                    <a:pt x="4119639" y="3924516"/>
                    <a:pt x="4141467" y="3953029"/>
                    <a:pt x="4141467" y="4010055"/>
                  </a:cubicBezTo>
                  <a:cubicBezTo>
                    <a:pt x="4141467" y="4075812"/>
                    <a:pt x="4119911" y="4108690"/>
                    <a:pt x="4076801" y="4108690"/>
                  </a:cubicBezTo>
                  <a:cubicBezTo>
                    <a:pt x="4032599" y="4108690"/>
                    <a:pt x="4010498" y="4077176"/>
                    <a:pt x="4010498" y="4014147"/>
                  </a:cubicBezTo>
                  <a:cubicBezTo>
                    <a:pt x="4010498" y="3954393"/>
                    <a:pt x="4032326" y="3924516"/>
                    <a:pt x="4075982" y="3924516"/>
                  </a:cubicBezTo>
                  <a:close/>
                  <a:moveTo>
                    <a:pt x="3531420" y="3924516"/>
                  </a:moveTo>
                  <a:cubicBezTo>
                    <a:pt x="3550247" y="3924516"/>
                    <a:pt x="3565186" y="3931473"/>
                    <a:pt x="3576236" y="3945389"/>
                  </a:cubicBezTo>
                  <a:cubicBezTo>
                    <a:pt x="3587287" y="3959304"/>
                    <a:pt x="3592812" y="3978813"/>
                    <a:pt x="3592812" y="4003915"/>
                  </a:cubicBezTo>
                  <a:lnTo>
                    <a:pt x="3592812" y="4014966"/>
                  </a:lnTo>
                  <a:cubicBezTo>
                    <a:pt x="3592812" y="4045525"/>
                    <a:pt x="3587014" y="4068786"/>
                    <a:pt x="3575417" y="4084748"/>
                  </a:cubicBezTo>
                  <a:cubicBezTo>
                    <a:pt x="3563822" y="4100710"/>
                    <a:pt x="3548337" y="4108690"/>
                    <a:pt x="3528965" y="4108690"/>
                  </a:cubicBezTo>
                  <a:cubicBezTo>
                    <a:pt x="3488037" y="4108690"/>
                    <a:pt x="3467573" y="4079086"/>
                    <a:pt x="3467573" y="4019877"/>
                  </a:cubicBezTo>
                  <a:cubicBezTo>
                    <a:pt x="3467573" y="3990955"/>
                    <a:pt x="3473508" y="3967831"/>
                    <a:pt x="3485377" y="3950505"/>
                  </a:cubicBezTo>
                  <a:cubicBezTo>
                    <a:pt x="3497246" y="3933179"/>
                    <a:pt x="3512594" y="3924516"/>
                    <a:pt x="3531420" y="3924516"/>
                  </a:cubicBezTo>
                  <a:close/>
                  <a:moveTo>
                    <a:pt x="2056496" y="3807053"/>
                  </a:moveTo>
                  <a:lnTo>
                    <a:pt x="2056496" y="4059986"/>
                  </a:lnTo>
                  <a:cubicBezTo>
                    <a:pt x="2056496" y="4118104"/>
                    <a:pt x="2068502" y="4162033"/>
                    <a:pt x="2092513" y="4191774"/>
                  </a:cubicBezTo>
                  <a:cubicBezTo>
                    <a:pt x="2116524" y="4221515"/>
                    <a:pt x="2151449" y="4236385"/>
                    <a:pt x="2197288" y="4236385"/>
                  </a:cubicBezTo>
                  <a:cubicBezTo>
                    <a:pt x="2216660" y="4236385"/>
                    <a:pt x="2233645" y="4233520"/>
                    <a:pt x="2248243" y="4227790"/>
                  </a:cubicBezTo>
                  <a:cubicBezTo>
                    <a:pt x="2262840" y="4222060"/>
                    <a:pt x="2275937" y="4214557"/>
                    <a:pt x="2287533" y="4205280"/>
                  </a:cubicBezTo>
                  <a:cubicBezTo>
                    <a:pt x="2299129" y="4196003"/>
                    <a:pt x="2312158" y="4181405"/>
                    <a:pt x="2326619" y="4161487"/>
                  </a:cubicBezTo>
                  <a:lnTo>
                    <a:pt x="2328256" y="4161487"/>
                  </a:lnTo>
                  <a:lnTo>
                    <a:pt x="2328256" y="4226153"/>
                  </a:lnTo>
                  <a:lnTo>
                    <a:pt x="2502609" y="4226153"/>
                  </a:lnTo>
                  <a:lnTo>
                    <a:pt x="2502609" y="3807053"/>
                  </a:lnTo>
                  <a:lnTo>
                    <a:pt x="2328256" y="3807053"/>
                  </a:lnTo>
                  <a:lnTo>
                    <a:pt x="2328256" y="4044434"/>
                  </a:lnTo>
                  <a:cubicBezTo>
                    <a:pt x="2328256" y="4064898"/>
                    <a:pt x="2323959" y="4080723"/>
                    <a:pt x="2315364" y="4091910"/>
                  </a:cubicBezTo>
                  <a:cubicBezTo>
                    <a:pt x="2306769" y="4103097"/>
                    <a:pt x="2294014" y="4108690"/>
                    <a:pt x="2277097" y="4108690"/>
                  </a:cubicBezTo>
                  <a:cubicBezTo>
                    <a:pt x="2246265" y="4108690"/>
                    <a:pt x="2230848" y="4088090"/>
                    <a:pt x="2230848" y="4046890"/>
                  </a:cubicBezTo>
                  <a:lnTo>
                    <a:pt x="2230848" y="3807053"/>
                  </a:lnTo>
                  <a:close/>
                  <a:moveTo>
                    <a:pt x="1004133" y="3807053"/>
                  </a:moveTo>
                  <a:lnTo>
                    <a:pt x="1004133" y="4226153"/>
                  </a:lnTo>
                  <a:lnTo>
                    <a:pt x="1178485" y="4226153"/>
                  </a:lnTo>
                  <a:lnTo>
                    <a:pt x="1178485" y="3807053"/>
                  </a:lnTo>
                  <a:close/>
                  <a:moveTo>
                    <a:pt x="4675685" y="3799686"/>
                  </a:moveTo>
                  <a:cubicBezTo>
                    <a:pt x="4649491" y="3799686"/>
                    <a:pt x="4626572" y="3806576"/>
                    <a:pt x="4606927" y="3820355"/>
                  </a:cubicBezTo>
                  <a:cubicBezTo>
                    <a:pt x="4587281" y="3834134"/>
                    <a:pt x="4572138" y="3854257"/>
                    <a:pt x="4561496" y="3880723"/>
                  </a:cubicBezTo>
                  <a:lnTo>
                    <a:pt x="4559859" y="3880723"/>
                  </a:lnTo>
                  <a:lnTo>
                    <a:pt x="4559859" y="3807053"/>
                  </a:lnTo>
                  <a:lnTo>
                    <a:pt x="4385507" y="3807053"/>
                  </a:lnTo>
                  <a:lnTo>
                    <a:pt x="4385507" y="4226153"/>
                  </a:lnTo>
                  <a:lnTo>
                    <a:pt x="4559859" y="4226153"/>
                  </a:lnTo>
                  <a:lnTo>
                    <a:pt x="4559859" y="4044434"/>
                  </a:lnTo>
                  <a:cubicBezTo>
                    <a:pt x="4559859" y="3977858"/>
                    <a:pt x="4588646" y="3944570"/>
                    <a:pt x="4646217" y="3944570"/>
                  </a:cubicBezTo>
                  <a:cubicBezTo>
                    <a:pt x="4653584" y="3944570"/>
                    <a:pt x="4662861" y="3945798"/>
                    <a:pt x="4674048" y="3948254"/>
                  </a:cubicBezTo>
                  <a:cubicBezTo>
                    <a:pt x="4685235" y="3950709"/>
                    <a:pt x="4694102" y="3953438"/>
                    <a:pt x="4700651" y="3956439"/>
                  </a:cubicBezTo>
                  <a:lnTo>
                    <a:pt x="4700651" y="3804597"/>
                  </a:lnTo>
                  <a:cubicBezTo>
                    <a:pt x="4693557" y="3801323"/>
                    <a:pt x="4685235" y="3799686"/>
                    <a:pt x="4675685" y="3799686"/>
                  </a:cubicBezTo>
                  <a:close/>
                  <a:moveTo>
                    <a:pt x="4075982" y="3796821"/>
                  </a:moveTo>
                  <a:cubicBezTo>
                    <a:pt x="4027961" y="3796821"/>
                    <a:pt x="3985532" y="3805553"/>
                    <a:pt x="3948697" y="3823015"/>
                  </a:cubicBezTo>
                  <a:cubicBezTo>
                    <a:pt x="3911862" y="3840477"/>
                    <a:pt x="3883486" y="3865580"/>
                    <a:pt x="3863567" y="3898322"/>
                  </a:cubicBezTo>
                  <a:cubicBezTo>
                    <a:pt x="3843650" y="3931064"/>
                    <a:pt x="3833690" y="3969673"/>
                    <a:pt x="3833690" y="4014147"/>
                  </a:cubicBezTo>
                  <a:cubicBezTo>
                    <a:pt x="3833690" y="4083452"/>
                    <a:pt x="3854904" y="4137817"/>
                    <a:pt x="3897333" y="4177244"/>
                  </a:cubicBezTo>
                  <a:cubicBezTo>
                    <a:pt x="3939761" y="4216672"/>
                    <a:pt x="3999038" y="4236385"/>
                    <a:pt x="4075164" y="4236385"/>
                  </a:cubicBezTo>
                  <a:cubicBezTo>
                    <a:pt x="4151835" y="4236385"/>
                    <a:pt x="4211521" y="4216194"/>
                    <a:pt x="4254222" y="4175812"/>
                  </a:cubicBezTo>
                  <a:cubicBezTo>
                    <a:pt x="4296925" y="4135430"/>
                    <a:pt x="4318274" y="4079905"/>
                    <a:pt x="4318274" y="4009236"/>
                  </a:cubicBezTo>
                  <a:cubicBezTo>
                    <a:pt x="4318274" y="3969127"/>
                    <a:pt x="4308520" y="3932838"/>
                    <a:pt x="4289011" y="3900368"/>
                  </a:cubicBezTo>
                  <a:cubicBezTo>
                    <a:pt x="4269502" y="3867899"/>
                    <a:pt x="4241535" y="3842524"/>
                    <a:pt x="4205109" y="3824243"/>
                  </a:cubicBezTo>
                  <a:cubicBezTo>
                    <a:pt x="4168684" y="3805962"/>
                    <a:pt x="4125641" y="3796821"/>
                    <a:pt x="4075982" y="3796821"/>
                  </a:cubicBezTo>
                  <a:close/>
                  <a:moveTo>
                    <a:pt x="3031135" y="3796821"/>
                  </a:moveTo>
                  <a:cubicBezTo>
                    <a:pt x="3006851" y="3796821"/>
                    <a:pt x="2977656" y="3799959"/>
                    <a:pt x="2943549" y="3806234"/>
                  </a:cubicBezTo>
                  <a:cubicBezTo>
                    <a:pt x="2909443" y="3812510"/>
                    <a:pt x="2881066" y="3820559"/>
                    <a:pt x="2858420" y="3830382"/>
                  </a:cubicBezTo>
                  <a:lnTo>
                    <a:pt x="2858420" y="3943752"/>
                  </a:lnTo>
                  <a:cubicBezTo>
                    <a:pt x="2910534" y="3917012"/>
                    <a:pt x="2960057" y="3903642"/>
                    <a:pt x="3006987" y="3903642"/>
                  </a:cubicBezTo>
                  <a:cubicBezTo>
                    <a:pt x="3027724" y="3903642"/>
                    <a:pt x="3044231" y="3908008"/>
                    <a:pt x="3056510" y="3916739"/>
                  </a:cubicBezTo>
                  <a:cubicBezTo>
                    <a:pt x="3068788" y="3925471"/>
                    <a:pt x="3074927" y="3936658"/>
                    <a:pt x="3074927" y="3950300"/>
                  </a:cubicBezTo>
                  <a:lnTo>
                    <a:pt x="2970971" y="3963806"/>
                  </a:lnTo>
                  <a:cubicBezTo>
                    <a:pt x="2869743" y="3976903"/>
                    <a:pt x="2819129" y="4024652"/>
                    <a:pt x="2819129" y="4107053"/>
                  </a:cubicBezTo>
                  <a:cubicBezTo>
                    <a:pt x="2819129" y="4146344"/>
                    <a:pt x="2830316" y="4177722"/>
                    <a:pt x="2852690" y="4201187"/>
                  </a:cubicBezTo>
                  <a:cubicBezTo>
                    <a:pt x="2875063" y="4224653"/>
                    <a:pt x="2906032" y="4236385"/>
                    <a:pt x="2945596" y="4236385"/>
                  </a:cubicBezTo>
                  <a:cubicBezTo>
                    <a:pt x="3002894" y="4236385"/>
                    <a:pt x="3045459" y="4211692"/>
                    <a:pt x="3073290" y="4162306"/>
                  </a:cubicBezTo>
                  <a:lnTo>
                    <a:pt x="3074927" y="4162306"/>
                  </a:lnTo>
                  <a:lnTo>
                    <a:pt x="3074927" y="4226153"/>
                  </a:lnTo>
                  <a:lnTo>
                    <a:pt x="3234136" y="4226153"/>
                  </a:lnTo>
                  <a:lnTo>
                    <a:pt x="3234136" y="3994911"/>
                  </a:lnTo>
                  <a:cubicBezTo>
                    <a:pt x="3234136" y="3923697"/>
                    <a:pt x="3218106" y="3872879"/>
                    <a:pt x="3186046" y="3842455"/>
                  </a:cubicBezTo>
                  <a:cubicBezTo>
                    <a:pt x="3153986" y="3812033"/>
                    <a:pt x="3102349" y="3796821"/>
                    <a:pt x="3031135" y="3796821"/>
                  </a:cubicBezTo>
                  <a:close/>
                  <a:moveTo>
                    <a:pt x="1575633" y="3796821"/>
                  </a:moveTo>
                  <a:cubicBezTo>
                    <a:pt x="1554623" y="3796821"/>
                    <a:pt x="1535114" y="3800573"/>
                    <a:pt x="1517106" y="3808076"/>
                  </a:cubicBezTo>
                  <a:cubicBezTo>
                    <a:pt x="1499098" y="3815580"/>
                    <a:pt x="1482932" y="3825402"/>
                    <a:pt x="1468607" y="3837544"/>
                  </a:cubicBezTo>
                  <a:cubicBezTo>
                    <a:pt x="1454282" y="3849686"/>
                    <a:pt x="1443846" y="3861624"/>
                    <a:pt x="1437297" y="3873356"/>
                  </a:cubicBezTo>
                  <a:lnTo>
                    <a:pt x="1435660" y="3873356"/>
                  </a:lnTo>
                  <a:lnTo>
                    <a:pt x="1435660" y="3807053"/>
                  </a:lnTo>
                  <a:lnTo>
                    <a:pt x="1261308" y="3807053"/>
                  </a:lnTo>
                  <a:lnTo>
                    <a:pt x="1261308" y="4226153"/>
                  </a:lnTo>
                  <a:lnTo>
                    <a:pt x="1435660" y="4226153"/>
                  </a:lnTo>
                  <a:lnTo>
                    <a:pt x="1435660" y="3996548"/>
                  </a:lnTo>
                  <a:cubicBezTo>
                    <a:pt x="1435660" y="3973356"/>
                    <a:pt x="1440162" y="3955553"/>
                    <a:pt x="1449166" y="3943138"/>
                  </a:cubicBezTo>
                  <a:cubicBezTo>
                    <a:pt x="1458170" y="3930723"/>
                    <a:pt x="1471540" y="3924516"/>
                    <a:pt x="1489275" y="3924516"/>
                  </a:cubicBezTo>
                  <a:cubicBezTo>
                    <a:pt x="1518470" y="3924516"/>
                    <a:pt x="1533068" y="3945935"/>
                    <a:pt x="1533068" y="3988772"/>
                  </a:cubicBezTo>
                  <a:lnTo>
                    <a:pt x="1533068" y="4226153"/>
                  </a:lnTo>
                  <a:lnTo>
                    <a:pt x="1707420" y="4226153"/>
                  </a:lnTo>
                  <a:lnTo>
                    <a:pt x="1707420" y="3993274"/>
                  </a:lnTo>
                  <a:cubicBezTo>
                    <a:pt x="1707420" y="3971719"/>
                    <a:pt x="1711922" y="3954870"/>
                    <a:pt x="1720927" y="3942728"/>
                  </a:cubicBezTo>
                  <a:cubicBezTo>
                    <a:pt x="1729930" y="3930587"/>
                    <a:pt x="1742482" y="3924516"/>
                    <a:pt x="1758580" y="3924516"/>
                  </a:cubicBezTo>
                  <a:cubicBezTo>
                    <a:pt x="1774951" y="3924516"/>
                    <a:pt x="1786752" y="3929495"/>
                    <a:pt x="1793982" y="3939454"/>
                  </a:cubicBezTo>
                  <a:cubicBezTo>
                    <a:pt x="1801213" y="3949414"/>
                    <a:pt x="1804828" y="3964488"/>
                    <a:pt x="1804828" y="3984679"/>
                  </a:cubicBezTo>
                  <a:lnTo>
                    <a:pt x="1804828" y="4226153"/>
                  </a:lnTo>
                  <a:lnTo>
                    <a:pt x="1978771" y="4226153"/>
                  </a:lnTo>
                  <a:lnTo>
                    <a:pt x="1978771" y="3963806"/>
                  </a:lnTo>
                  <a:cubicBezTo>
                    <a:pt x="1978771" y="3909782"/>
                    <a:pt x="1967038" y="3868445"/>
                    <a:pt x="1943573" y="3839795"/>
                  </a:cubicBezTo>
                  <a:cubicBezTo>
                    <a:pt x="1920108" y="3811146"/>
                    <a:pt x="1886411" y="3796821"/>
                    <a:pt x="1842482" y="3796821"/>
                  </a:cubicBezTo>
                  <a:cubicBezTo>
                    <a:pt x="1812468" y="3796821"/>
                    <a:pt x="1785183" y="3803165"/>
                    <a:pt x="1760626" y="3815852"/>
                  </a:cubicBezTo>
                  <a:cubicBezTo>
                    <a:pt x="1736070" y="3828540"/>
                    <a:pt x="1716424" y="3846617"/>
                    <a:pt x="1701690" y="3870082"/>
                  </a:cubicBezTo>
                  <a:cubicBezTo>
                    <a:pt x="1688048" y="3844707"/>
                    <a:pt x="1671063" y="3826153"/>
                    <a:pt x="1650735" y="3814420"/>
                  </a:cubicBezTo>
                  <a:cubicBezTo>
                    <a:pt x="1630408" y="3802688"/>
                    <a:pt x="1605374" y="3796821"/>
                    <a:pt x="1575633" y="3796821"/>
                  </a:cubicBezTo>
                  <a:close/>
                  <a:moveTo>
                    <a:pt x="757897" y="3629427"/>
                  </a:moveTo>
                  <a:cubicBezTo>
                    <a:pt x="685318" y="3629427"/>
                    <a:pt x="627474" y="3646412"/>
                    <a:pt x="584363" y="3680382"/>
                  </a:cubicBezTo>
                  <a:cubicBezTo>
                    <a:pt x="541253" y="3714352"/>
                    <a:pt x="519697" y="3759713"/>
                    <a:pt x="519697" y="3816466"/>
                  </a:cubicBezTo>
                  <a:cubicBezTo>
                    <a:pt x="519697" y="3897503"/>
                    <a:pt x="566901" y="3956167"/>
                    <a:pt x="661307" y="3992456"/>
                  </a:cubicBezTo>
                  <a:cubicBezTo>
                    <a:pt x="690502" y="4003370"/>
                    <a:pt x="710489" y="4011965"/>
                    <a:pt x="721266" y="4018240"/>
                  </a:cubicBezTo>
                  <a:cubicBezTo>
                    <a:pt x="732044" y="4024516"/>
                    <a:pt x="740093" y="4031269"/>
                    <a:pt x="745414" y="4038499"/>
                  </a:cubicBezTo>
                  <a:cubicBezTo>
                    <a:pt x="750734" y="4045730"/>
                    <a:pt x="753395" y="4054120"/>
                    <a:pt x="753395" y="4063670"/>
                  </a:cubicBezTo>
                  <a:cubicBezTo>
                    <a:pt x="753395" y="4077040"/>
                    <a:pt x="748074" y="4087203"/>
                    <a:pt x="737433" y="4094161"/>
                  </a:cubicBezTo>
                  <a:cubicBezTo>
                    <a:pt x="726792" y="4101119"/>
                    <a:pt x="711785" y="4104598"/>
                    <a:pt x="692412" y="4104598"/>
                  </a:cubicBezTo>
                  <a:cubicBezTo>
                    <a:pt x="666764" y="4104598"/>
                    <a:pt x="639070" y="4099072"/>
                    <a:pt x="609329" y="4088022"/>
                  </a:cubicBezTo>
                  <a:cubicBezTo>
                    <a:pt x="579588" y="4076971"/>
                    <a:pt x="552439" y="4062442"/>
                    <a:pt x="527883" y="4044434"/>
                  </a:cubicBezTo>
                  <a:lnTo>
                    <a:pt x="527883" y="4205280"/>
                  </a:lnTo>
                  <a:cubicBezTo>
                    <a:pt x="578906" y="4226017"/>
                    <a:pt x="635113" y="4236385"/>
                    <a:pt x="696505" y="4236385"/>
                  </a:cubicBezTo>
                  <a:cubicBezTo>
                    <a:pt x="749438" y="4236385"/>
                    <a:pt x="794732" y="4229291"/>
                    <a:pt x="832385" y="4215103"/>
                  </a:cubicBezTo>
                  <a:cubicBezTo>
                    <a:pt x="870039" y="4200914"/>
                    <a:pt x="899302" y="4179359"/>
                    <a:pt x="920175" y="4150437"/>
                  </a:cubicBezTo>
                  <a:cubicBezTo>
                    <a:pt x="941048" y="4121515"/>
                    <a:pt x="951485" y="4087545"/>
                    <a:pt x="951485" y="4048527"/>
                  </a:cubicBezTo>
                  <a:cubicBezTo>
                    <a:pt x="951485" y="4008417"/>
                    <a:pt x="938866" y="3973766"/>
                    <a:pt x="913627" y="3944570"/>
                  </a:cubicBezTo>
                  <a:cubicBezTo>
                    <a:pt x="888388" y="3915375"/>
                    <a:pt x="845346" y="3888499"/>
                    <a:pt x="784500" y="3863943"/>
                  </a:cubicBezTo>
                  <a:cubicBezTo>
                    <a:pt x="753667" y="3851119"/>
                    <a:pt x="733408" y="3840682"/>
                    <a:pt x="723722" y="3832633"/>
                  </a:cubicBezTo>
                  <a:cubicBezTo>
                    <a:pt x="714036" y="3824584"/>
                    <a:pt x="709193" y="3814420"/>
                    <a:pt x="709193" y="3802142"/>
                  </a:cubicBezTo>
                  <a:cubicBezTo>
                    <a:pt x="709193" y="3789318"/>
                    <a:pt x="715195" y="3779222"/>
                    <a:pt x="727201" y="3771855"/>
                  </a:cubicBezTo>
                  <a:cubicBezTo>
                    <a:pt x="739206" y="3764488"/>
                    <a:pt x="755032" y="3760805"/>
                    <a:pt x="774677" y="3760805"/>
                  </a:cubicBezTo>
                  <a:cubicBezTo>
                    <a:pt x="822426" y="3760805"/>
                    <a:pt x="870994" y="3774311"/>
                    <a:pt x="920380" y="3801323"/>
                  </a:cubicBezTo>
                  <a:lnTo>
                    <a:pt x="920380" y="3651937"/>
                  </a:lnTo>
                  <a:cubicBezTo>
                    <a:pt x="895005" y="3645116"/>
                    <a:pt x="875291" y="3640477"/>
                    <a:pt x="861239" y="3638022"/>
                  </a:cubicBezTo>
                  <a:cubicBezTo>
                    <a:pt x="847187" y="3635566"/>
                    <a:pt x="831567" y="3633520"/>
                    <a:pt x="814377" y="3631882"/>
                  </a:cubicBezTo>
                  <a:cubicBezTo>
                    <a:pt x="797187" y="3630245"/>
                    <a:pt x="778360" y="3629427"/>
                    <a:pt x="757897" y="3629427"/>
                  </a:cubicBezTo>
                  <a:close/>
                  <a:moveTo>
                    <a:pt x="1091309" y="3613465"/>
                  </a:moveTo>
                  <a:cubicBezTo>
                    <a:pt x="1061841" y="3613465"/>
                    <a:pt x="1038308" y="3620900"/>
                    <a:pt x="1020708" y="3635771"/>
                  </a:cubicBezTo>
                  <a:cubicBezTo>
                    <a:pt x="1003110" y="3650641"/>
                    <a:pt x="994310" y="3670082"/>
                    <a:pt x="994310" y="3694093"/>
                  </a:cubicBezTo>
                  <a:cubicBezTo>
                    <a:pt x="994310" y="3717558"/>
                    <a:pt x="1003383" y="3737203"/>
                    <a:pt x="1021527" y="3753029"/>
                  </a:cubicBezTo>
                  <a:cubicBezTo>
                    <a:pt x="1039672" y="3768854"/>
                    <a:pt x="1062932" y="3776767"/>
                    <a:pt x="1091309" y="3776767"/>
                  </a:cubicBezTo>
                  <a:cubicBezTo>
                    <a:pt x="1120504" y="3776767"/>
                    <a:pt x="1144038" y="3769127"/>
                    <a:pt x="1161909" y="3753847"/>
                  </a:cubicBezTo>
                  <a:cubicBezTo>
                    <a:pt x="1179781" y="3738567"/>
                    <a:pt x="1188717" y="3718649"/>
                    <a:pt x="1188717" y="3694093"/>
                  </a:cubicBezTo>
                  <a:cubicBezTo>
                    <a:pt x="1188717" y="3670082"/>
                    <a:pt x="1179781" y="3650641"/>
                    <a:pt x="1161909" y="3635771"/>
                  </a:cubicBezTo>
                  <a:cubicBezTo>
                    <a:pt x="1144038" y="3620900"/>
                    <a:pt x="1120504" y="3613465"/>
                    <a:pt x="1091309" y="3613465"/>
                  </a:cubicBezTo>
                  <a:close/>
                  <a:moveTo>
                    <a:pt x="3589128" y="3605689"/>
                  </a:moveTo>
                  <a:lnTo>
                    <a:pt x="3589128" y="3848799"/>
                  </a:lnTo>
                  <a:lnTo>
                    <a:pt x="3587491" y="3848799"/>
                  </a:lnTo>
                  <a:cubicBezTo>
                    <a:pt x="3584490" y="3840614"/>
                    <a:pt x="3577600" y="3832360"/>
                    <a:pt x="3566823" y="3824038"/>
                  </a:cubicBezTo>
                  <a:cubicBezTo>
                    <a:pt x="3556045" y="3815716"/>
                    <a:pt x="3543358" y="3809099"/>
                    <a:pt x="3528760" y="3804188"/>
                  </a:cubicBezTo>
                  <a:cubicBezTo>
                    <a:pt x="3514162" y="3799277"/>
                    <a:pt x="3498269" y="3796821"/>
                    <a:pt x="3481079" y="3796821"/>
                  </a:cubicBezTo>
                  <a:cubicBezTo>
                    <a:pt x="3444790" y="3796821"/>
                    <a:pt x="3412048" y="3806371"/>
                    <a:pt x="3382853" y="3825470"/>
                  </a:cubicBezTo>
                  <a:cubicBezTo>
                    <a:pt x="3353658" y="3844570"/>
                    <a:pt x="3331011" y="3871310"/>
                    <a:pt x="3314913" y="3905689"/>
                  </a:cubicBezTo>
                  <a:cubicBezTo>
                    <a:pt x="3298815" y="3940068"/>
                    <a:pt x="3290765" y="3979495"/>
                    <a:pt x="3290765" y="4023970"/>
                  </a:cubicBezTo>
                  <a:cubicBezTo>
                    <a:pt x="3290765" y="4067081"/>
                    <a:pt x="3297519" y="4104461"/>
                    <a:pt x="3311024" y="4136112"/>
                  </a:cubicBezTo>
                  <a:cubicBezTo>
                    <a:pt x="3324531" y="4167763"/>
                    <a:pt x="3344926" y="4192388"/>
                    <a:pt x="3372211" y="4209987"/>
                  </a:cubicBezTo>
                  <a:cubicBezTo>
                    <a:pt x="3399497" y="4227585"/>
                    <a:pt x="3431011" y="4236385"/>
                    <a:pt x="3466754" y="4236385"/>
                  </a:cubicBezTo>
                  <a:cubicBezTo>
                    <a:pt x="3488583" y="4236385"/>
                    <a:pt x="3510684" y="4231133"/>
                    <a:pt x="3533057" y="4220628"/>
                  </a:cubicBezTo>
                  <a:cubicBezTo>
                    <a:pt x="3555431" y="4210123"/>
                    <a:pt x="3573576" y="4195730"/>
                    <a:pt x="3587491" y="4177449"/>
                  </a:cubicBezTo>
                  <a:lnTo>
                    <a:pt x="3589128" y="4177449"/>
                  </a:lnTo>
                  <a:lnTo>
                    <a:pt x="3589128" y="4226153"/>
                  </a:lnTo>
                  <a:lnTo>
                    <a:pt x="3763481" y="4226153"/>
                  </a:lnTo>
                  <a:lnTo>
                    <a:pt x="3763481" y="3605689"/>
                  </a:lnTo>
                  <a:close/>
                  <a:moveTo>
                    <a:pt x="2585283" y="3605689"/>
                  </a:moveTo>
                  <a:lnTo>
                    <a:pt x="2585283" y="4226153"/>
                  </a:lnTo>
                  <a:lnTo>
                    <a:pt x="2759635" y="4226153"/>
                  </a:lnTo>
                  <a:lnTo>
                    <a:pt x="2759635" y="3605689"/>
                  </a:lnTo>
                  <a:close/>
                  <a:moveTo>
                    <a:pt x="5827652" y="2024427"/>
                  </a:moveTo>
                  <a:lnTo>
                    <a:pt x="5827652" y="2040389"/>
                  </a:lnTo>
                  <a:cubicBezTo>
                    <a:pt x="5827652" y="2061671"/>
                    <a:pt x="5821991" y="2079134"/>
                    <a:pt x="5810667" y="2092777"/>
                  </a:cubicBezTo>
                  <a:cubicBezTo>
                    <a:pt x="5799343" y="2106419"/>
                    <a:pt x="5784542" y="2113240"/>
                    <a:pt x="5766260" y="2113240"/>
                  </a:cubicBezTo>
                  <a:cubicBezTo>
                    <a:pt x="5752890" y="2113240"/>
                    <a:pt x="5742591" y="2109557"/>
                    <a:pt x="5735360" y="2102190"/>
                  </a:cubicBezTo>
                  <a:cubicBezTo>
                    <a:pt x="5728129" y="2094823"/>
                    <a:pt x="5724514" y="2085410"/>
                    <a:pt x="5724514" y="2073950"/>
                  </a:cubicBezTo>
                  <a:cubicBezTo>
                    <a:pt x="5724514" y="2051303"/>
                    <a:pt x="5739248" y="2037524"/>
                    <a:pt x="5768716" y="2032613"/>
                  </a:cubicBezTo>
                  <a:close/>
                  <a:moveTo>
                    <a:pt x="3923582" y="1914741"/>
                  </a:moveTo>
                  <a:cubicBezTo>
                    <a:pt x="3967238" y="1914741"/>
                    <a:pt x="3989067" y="1943254"/>
                    <a:pt x="3989067" y="2000280"/>
                  </a:cubicBezTo>
                  <a:cubicBezTo>
                    <a:pt x="3989067" y="2066037"/>
                    <a:pt x="3967511" y="2098916"/>
                    <a:pt x="3924401" y="2098916"/>
                  </a:cubicBezTo>
                  <a:cubicBezTo>
                    <a:pt x="3880199" y="2098916"/>
                    <a:pt x="3858098" y="2067401"/>
                    <a:pt x="3858098" y="2004373"/>
                  </a:cubicBezTo>
                  <a:cubicBezTo>
                    <a:pt x="3858098" y="1944618"/>
                    <a:pt x="3879926" y="1914741"/>
                    <a:pt x="3923582" y="1914741"/>
                  </a:cubicBezTo>
                  <a:close/>
                  <a:moveTo>
                    <a:pt x="1666158" y="1914741"/>
                  </a:moveTo>
                  <a:cubicBezTo>
                    <a:pt x="1709814" y="1914741"/>
                    <a:pt x="1731642" y="1943254"/>
                    <a:pt x="1731642" y="2000280"/>
                  </a:cubicBezTo>
                  <a:cubicBezTo>
                    <a:pt x="1731642" y="2066037"/>
                    <a:pt x="1710087" y="2098916"/>
                    <a:pt x="1666976" y="2098916"/>
                  </a:cubicBezTo>
                  <a:cubicBezTo>
                    <a:pt x="1622774" y="2098916"/>
                    <a:pt x="1600673" y="2067401"/>
                    <a:pt x="1600673" y="2004373"/>
                  </a:cubicBezTo>
                  <a:cubicBezTo>
                    <a:pt x="1600673" y="1944618"/>
                    <a:pt x="1622501" y="1914741"/>
                    <a:pt x="1666158" y="1914741"/>
                  </a:cubicBezTo>
                  <a:close/>
                  <a:moveTo>
                    <a:pt x="2664459" y="1892640"/>
                  </a:moveTo>
                  <a:cubicBezTo>
                    <a:pt x="2699112" y="1892640"/>
                    <a:pt x="2716438" y="1916787"/>
                    <a:pt x="2716438" y="1965082"/>
                  </a:cubicBezTo>
                  <a:lnTo>
                    <a:pt x="2610844" y="1965082"/>
                  </a:lnTo>
                  <a:cubicBezTo>
                    <a:pt x="2612481" y="1943254"/>
                    <a:pt x="2618211" y="1925723"/>
                    <a:pt x="2628034" y="1912490"/>
                  </a:cubicBezTo>
                  <a:cubicBezTo>
                    <a:pt x="2637856" y="1899256"/>
                    <a:pt x="2649998" y="1892640"/>
                    <a:pt x="2664459" y="1892640"/>
                  </a:cubicBezTo>
                  <a:close/>
                  <a:moveTo>
                    <a:pt x="4814133" y="1797278"/>
                  </a:moveTo>
                  <a:lnTo>
                    <a:pt x="4814133" y="2216378"/>
                  </a:lnTo>
                  <a:lnTo>
                    <a:pt x="4988485" y="2216378"/>
                  </a:lnTo>
                  <a:lnTo>
                    <a:pt x="4988485" y="1797278"/>
                  </a:lnTo>
                  <a:close/>
                  <a:moveTo>
                    <a:pt x="1925751" y="1797278"/>
                  </a:moveTo>
                  <a:lnTo>
                    <a:pt x="2100922" y="2214741"/>
                  </a:lnTo>
                  <a:lnTo>
                    <a:pt x="2087416" y="2247483"/>
                  </a:lnTo>
                  <a:cubicBezTo>
                    <a:pt x="2076774" y="2273131"/>
                    <a:pt x="2055219" y="2285955"/>
                    <a:pt x="2022750" y="2285955"/>
                  </a:cubicBezTo>
                  <a:cubicBezTo>
                    <a:pt x="2010744" y="2285955"/>
                    <a:pt x="1997989" y="2283773"/>
                    <a:pt x="1984482" y="2279407"/>
                  </a:cubicBezTo>
                  <a:cubicBezTo>
                    <a:pt x="1970976" y="2275041"/>
                    <a:pt x="1960813" y="2270266"/>
                    <a:pt x="1953991" y="2265082"/>
                  </a:cubicBezTo>
                  <a:lnTo>
                    <a:pt x="1953991" y="2396460"/>
                  </a:lnTo>
                  <a:cubicBezTo>
                    <a:pt x="1968725" y="2401917"/>
                    <a:pt x="1985506" y="2406078"/>
                    <a:pt x="2004332" y="2408943"/>
                  </a:cubicBezTo>
                  <a:cubicBezTo>
                    <a:pt x="2023159" y="2411808"/>
                    <a:pt x="2040758" y="2413241"/>
                    <a:pt x="2057129" y="2413241"/>
                  </a:cubicBezTo>
                  <a:cubicBezTo>
                    <a:pt x="2106788" y="2413241"/>
                    <a:pt x="2148739" y="2398916"/>
                    <a:pt x="2182982" y="2370267"/>
                  </a:cubicBezTo>
                  <a:cubicBezTo>
                    <a:pt x="2217224" y="2341617"/>
                    <a:pt x="2245942" y="2294277"/>
                    <a:pt x="2269135" y="2228247"/>
                  </a:cubicBezTo>
                  <a:lnTo>
                    <a:pt x="2423432" y="1797278"/>
                  </a:lnTo>
                  <a:lnTo>
                    <a:pt x="2253991" y="1797278"/>
                  </a:lnTo>
                  <a:cubicBezTo>
                    <a:pt x="2213064" y="1962081"/>
                    <a:pt x="2191849" y="2048165"/>
                    <a:pt x="2190349" y="2055532"/>
                  </a:cubicBezTo>
                  <a:cubicBezTo>
                    <a:pt x="2188848" y="2062899"/>
                    <a:pt x="2187688" y="2069584"/>
                    <a:pt x="2186870" y="2075587"/>
                  </a:cubicBezTo>
                  <a:lnTo>
                    <a:pt x="2185233" y="2075587"/>
                  </a:lnTo>
                  <a:cubicBezTo>
                    <a:pt x="2184414" y="2062490"/>
                    <a:pt x="2179094" y="2037115"/>
                    <a:pt x="2169271" y="1999461"/>
                  </a:cubicBezTo>
                  <a:lnTo>
                    <a:pt x="2118521" y="1797278"/>
                  </a:lnTo>
                  <a:close/>
                  <a:moveTo>
                    <a:pt x="1370511" y="1789911"/>
                  </a:moveTo>
                  <a:cubicBezTo>
                    <a:pt x="1344317" y="1789911"/>
                    <a:pt x="1321397" y="1796801"/>
                    <a:pt x="1301752" y="1810580"/>
                  </a:cubicBezTo>
                  <a:cubicBezTo>
                    <a:pt x="1282107" y="1824359"/>
                    <a:pt x="1266963" y="1844481"/>
                    <a:pt x="1256322" y="1870948"/>
                  </a:cubicBezTo>
                  <a:lnTo>
                    <a:pt x="1254685" y="1870948"/>
                  </a:lnTo>
                  <a:lnTo>
                    <a:pt x="1254685" y="1797278"/>
                  </a:lnTo>
                  <a:lnTo>
                    <a:pt x="1080333" y="1797278"/>
                  </a:lnTo>
                  <a:lnTo>
                    <a:pt x="1080333" y="2216378"/>
                  </a:lnTo>
                  <a:lnTo>
                    <a:pt x="1254685" y="2216378"/>
                  </a:lnTo>
                  <a:lnTo>
                    <a:pt x="1254685" y="2034659"/>
                  </a:lnTo>
                  <a:cubicBezTo>
                    <a:pt x="1254685" y="1968083"/>
                    <a:pt x="1283471" y="1934795"/>
                    <a:pt x="1341043" y="1934795"/>
                  </a:cubicBezTo>
                  <a:cubicBezTo>
                    <a:pt x="1348410" y="1934795"/>
                    <a:pt x="1357686" y="1936023"/>
                    <a:pt x="1368873" y="1938479"/>
                  </a:cubicBezTo>
                  <a:cubicBezTo>
                    <a:pt x="1380060" y="1940934"/>
                    <a:pt x="1388928" y="1943663"/>
                    <a:pt x="1395476" y="1946664"/>
                  </a:cubicBezTo>
                  <a:lnTo>
                    <a:pt x="1395476" y="1794823"/>
                  </a:lnTo>
                  <a:cubicBezTo>
                    <a:pt x="1388382" y="1791548"/>
                    <a:pt x="1380060" y="1789911"/>
                    <a:pt x="1370511" y="1789911"/>
                  </a:cubicBezTo>
                  <a:close/>
                  <a:moveTo>
                    <a:pt x="5783859" y="1787046"/>
                  </a:moveTo>
                  <a:cubicBezTo>
                    <a:pt x="5759576" y="1787046"/>
                    <a:pt x="5730380" y="1790184"/>
                    <a:pt x="5696274" y="1796460"/>
                  </a:cubicBezTo>
                  <a:cubicBezTo>
                    <a:pt x="5662168" y="1802735"/>
                    <a:pt x="5633790" y="1810784"/>
                    <a:pt x="5611144" y="1820607"/>
                  </a:cubicBezTo>
                  <a:lnTo>
                    <a:pt x="5611144" y="1933977"/>
                  </a:lnTo>
                  <a:cubicBezTo>
                    <a:pt x="5663258" y="1907237"/>
                    <a:pt x="5712781" y="1893868"/>
                    <a:pt x="5759712" y="1893868"/>
                  </a:cubicBezTo>
                  <a:cubicBezTo>
                    <a:pt x="5780449" y="1893868"/>
                    <a:pt x="5796956" y="1898233"/>
                    <a:pt x="5809235" y="1906964"/>
                  </a:cubicBezTo>
                  <a:cubicBezTo>
                    <a:pt x="5821513" y="1915696"/>
                    <a:pt x="5827652" y="1926883"/>
                    <a:pt x="5827652" y="1940525"/>
                  </a:cubicBezTo>
                  <a:lnTo>
                    <a:pt x="5723695" y="1954031"/>
                  </a:lnTo>
                  <a:cubicBezTo>
                    <a:pt x="5622468" y="1967128"/>
                    <a:pt x="5571854" y="2014878"/>
                    <a:pt x="5571854" y="2097278"/>
                  </a:cubicBezTo>
                  <a:cubicBezTo>
                    <a:pt x="5571854" y="2136569"/>
                    <a:pt x="5583040" y="2167947"/>
                    <a:pt x="5605414" y="2191412"/>
                  </a:cubicBezTo>
                  <a:cubicBezTo>
                    <a:pt x="5627788" y="2214878"/>
                    <a:pt x="5658756" y="2226610"/>
                    <a:pt x="5698321" y="2226610"/>
                  </a:cubicBezTo>
                  <a:cubicBezTo>
                    <a:pt x="5755619" y="2226610"/>
                    <a:pt x="5798184" y="2201917"/>
                    <a:pt x="5826015" y="2152531"/>
                  </a:cubicBezTo>
                  <a:lnTo>
                    <a:pt x="5827652" y="2152531"/>
                  </a:lnTo>
                  <a:lnTo>
                    <a:pt x="5827652" y="2216378"/>
                  </a:lnTo>
                  <a:lnTo>
                    <a:pt x="5986861" y="2216378"/>
                  </a:lnTo>
                  <a:lnTo>
                    <a:pt x="5986861" y="1985136"/>
                  </a:lnTo>
                  <a:cubicBezTo>
                    <a:pt x="5986861" y="1913922"/>
                    <a:pt x="5970830" y="1863104"/>
                    <a:pt x="5938771" y="1832681"/>
                  </a:cubicBezTo>
                  <a:cubicBezTo>
                    <a:pt x="5906711" y="1802258"/>
                    <a:pt x="5855073" y="1787046"/>
                    <a:pt x="5783859" y="1787046"/>
                  </a:cubicBezTo>
                  <a:close/>
                  <a:moveTo>
                    <a:pt x="5379902" y="1787046"/>
                  </a:moveTo>
                  <a:cubicBezTo>
                    <a:pt x="5352345" y="1787046"/>
                    <a:pt x="5326833" y="1793663"/>
                    <a:pt x="5303368" y="1806896"/>
                  </a:cubicBezTo>
                  <a:cubicBezTo>
                    <a:pt x="5279903" y="1820129"/>
                    <a:pt x="5261212" y="1838752"/>
                    <a:pt x="5247297" y="1862762"/>
                  </a:cubicBezTo>
                  <a:lnTo>
                    <a:pt x="5245660" y="1862762"/>
                  </a:lnTo>
                  <a:lnTo>
                    <a:pt x="5245660" y="1797278"/>
                  </a:lnTo>
                  <a:lnTo>
                    <a:pt x="5071308" y="1797278"/>
                  </a:lnTo>
                  <a:lnTo>
                    <a:pt x="5071308" y="2216378"/>
                  </a:lnTo>
                  <a:lnTo>
                    <a:pt x="5245660" y="2216378"/>
                  </a:lnTo>
                  <a:lnTo>
                    <a:pt x="5245660" y="1977360"/>
                  </a:lnTo>
                  <a:cubicBezTo>
                    <a:pt x="5245660" y="1959079"/>
                    <a:pt x="5249889" y="1944072"/>
                    <a:pt x="5258347" y="1932340"/>
                  </a:cubicBezTo>
                  <a:cubicBezTo>
                    <a:pt x="5266806" y="1920607"/>
                    <a:pt x="5278538" y="1914741"/>
                    <a:pt x="5293545" y="1914741"/>
                  </a:cubicBezTo>
                  <a:cubicBezTo>
                    <a:pt x="5311008" y="1914741"/>
                    <a:pt x="5323627" y="1920402"/>
                    <a:pt x="5331403" y="1931726"/>
                  </a:cubicBezTo>
                  <a:cubicBezTo>
                    <a:pt x="5339179" y="1943049"/>
                    <a:pt x="5343068" y="1961671"/>
                    <a:pt x="5343068" y="1987592"/>
                  </a:cubicBezTo>
                  <a:lnTo>
                    <a:pt x="5343068" y="2216378"/>
                  </a:lnTo>
                  <a:lnTo>
                    <a:pt x="5517420" y="2216378"/>
                  </a:lnTo>
                  <a:lnTo>
                    <a:pt x="5517420" y="1960580"/>
                  </a:lnTo>
                  <a:cubicBezTo>
                    <a:pt x="5517420" y="1844891"/>
                    <a:pt x="5471581" y="1787046"/>
                    <a:pt x="5379902" y="1787046"/>
                  </a:cubicBezTo>
                  <a:close/>
                  <a:moveTo>
                    <a:pt x="3923582" y="1787046"/>
                  </a:moveTo>
                  <a:cubicBezTo>
                    <a:pt x="3875560" y="1787046"/>
                    <a:pt x="3833132" y="1795777"/>
                    <a:pt x="3796297" y="1813240"/>
                  </a:cubicBezTo>
                  <a:cubicBezTo>
                    <a:pt x="3759462" y="1830703"/>
                    <a:pt x="3731086" y="1855805"/>
                    <a:pt x="3711167" y="1888547"/>
                  </a:cubicBezTo>
                  <a:cubicBezTo>
                    <a:pt x="3691249" y="1921289"/>
                    <a:pt x="3681290" y="1959898"/>
                    <a:pt x="3681290" y="2004373"/>
                  </a:cubicBezTo>
                  <a:cubicBezTo>
                    <a:pt x="3681290" y="2073677"/>
                    <a:pt x="3702504" y="2128042"/>
                    <a:pt x="3744933" y="2167470"/>
                  </a:cubicBezTo>
                  <a:cubicBezTo>
                    <a:pt x="3787361" y="2206897"/>
                    <a:pt x="3846638" y="2226610"/>
                    <a:pt x="3922764" y="2226610"/>
                  </a:cubicBezTo>
                  <a:cubicBezTo>
                    <a:pt x="3999435" y="2226610"/>
                    <a:pt x="4059122" y="2206419"/>
                    <a:pt x="4101823" y="2166037"/>
                  </a:cubicBezTo>
                  <a:cubicBezTo>
                    <a:pt x="4144524" y="2125655"/>
                    <a:pt x="4165875" y="2070130"/>
                    <a:pt x="4165875" y="1999461"/>
                  </a:cubicBezTo>
                  <a:cubicBezTo>
                    <a:pt x="4165875" y="1959352"/>
                    <a:pt x="4156120" y="1923063"/>
                    <a:pt x="4136611" y="1890594"/>
                  </a:cubicBezTo>
                  <a:cubicBezTo>
                    <a:pt x="4117102" y="1858124"/>
                    <a:pt x="4089135" y="1832749"/>
                    <a:pt x="4052709" y="1814468"/>
                  </a:cubicBezTo>
                  <a:cubicBezTo>
                    <a:pt x="4016284" y="1796187"/>
                    <a:pt x="3973241" y="1787046"/>
                    <a:pt x="3923582" y="1787046"/>
                  </a:cubicBezTo>
                  <a:close/>
                  <a:moveTo>
                    <a:pt x="3158197" y="1787046"/>
                  </a:moveTo>
                  <a:cubicBezTo>
                    <a:pt x="3108538" y="1787046"/>
                    <a:pt x="3064881" y="1796118"/>
                    <a:pt x="3027228" y="1814263"/>
                  </a:cubicBezTo>
                  <a:cubicBezTo>
                    <a:pt x="2989574" y="1832408"/>
                    <a:pt x="2960584" y="1858602"/>
                    <a:pt x="2940256" y="1892844"/>
                  </a:cubicBezTo>
                  <a:cubicBezTo>
                    <a:pt x="2919929" y="1927087"/>
                    <a:pt x="2909765" y="1968220"/>
                    <a:pt x="2909765" y="2016242"/>
                  </a:cubicBezTo>
                  <a:cubicBezTo>
                    <a:pt x="2909765" y="2056351"/>
                    <a:pt x="2919315" y="2092504"/>
                    <a:pt x="2938415" y="2124700"/>
                  </a:cubicBezTo>
                  <a:cubicBezTo>
                    <a:pt x="2957514" y="2156896"/>
                    <a:pt x="2984458" y="2181931"/>
                    <a:pt x="3019247" y="2199802"/>
                  </a:cubicBezTo>
                  <a:cubicBezTo>
                    <a:pt x="3054036" y="2217674"/>
                    <a:pt x="3093531" y="2226610"/>
                    <a:pt x="3137733" y="2226610"/>
                  </a:cubicBezTo>
                  <a:cubicBezTo>
                    <a:pt x="3169111" y="2226610"/>
                    <a:pt x="3196805" y="2224564"/>
                    <a:pt x="3220816" y="2220471"/>
                  </a:cubicBezTo>
                  <a:cubicBezTo>
                    <a:pt x="3244827" y="2216378"/>
                    <a:pt x="3262426" y="2211058"/>
                    <a:pt x="3273613" y="2204509"/>
                  </a:cubicBezTo>
                  <a:lnTo>
                    <a:pt x="3273613" y="2075587"/>
                  </a:lnTo>
                  <a:cubicBezTo>
                    <a:pt x="3246328" y="2091139"/>
                    <a:pt x="3216450" y="2098916"/>
                    <a:pt x="3183981" y="2098916"/>
                  </a:cubicBezTo>
                  <a:cubicBezTo>
                    <a:pt x="3153695" y="2098916"/>
                    <a:pt x="3129888" y="2090935"/>
                    <a:pt x="3112562" y="2074973"/>
                  </a:cubicBezTo>
                  <a:cubicBezTo>
                    <a:pt x="3095236" y="2059011"/>
                    <a:pt x="3086573" y="2036569"/>
                    <a:pt x="3086573" y="2007647"/>
                  </a:cubicBezTo>
                  <a:cubicBezTo>
                    <a:pt x="3086573" y="1978179"/>
                    <a:pt x="3095373" y="1955328"/>
                    <a:pt x="3112971" y="1939093"/>
                  </a:cubicBezTo>
                  <a:cubicBezTo>
                    <a:pt x="3130570" y="1922858"/>
                    <a:pt x="3156423" y="1914741"/>
                    <a:pt x="3190529" y="1914741"/>
                  </a:cubicBezTo>
                  <a:cubicBezTo>
                    <a:pt x="3204445" y="1914741"/>
                    <a:pt x="3219588" y="1917333"/>
                    <a:pt x="3235960" y="1922517"/>
                  </a:cubicBezTo>
                  <a:cubicBezTo>
                    <a:pt x="3252330" y="1927701"/>
                    <a:pt x="3264882" y="1933704"/>
                    <a:pt x="3273613" y="1940525"/>
                  </a:cubicBezTo>
                  <a:lnTo>
                    <a:pt x="3273613" y="1804645"/>
                  </a:lnTo>
                  <a:cubicBezTo>
                    <a:pt x="3267337" y="1800007"/>
                    <a:pt x="3253354" y="1795914"/>
                    <a:pt x="3231662" y="1792367"/>
                  </a:cubicBezTo>
                  <a:cubicBezTo>
                    <a:pt x="3209970" y="1788820"/>
                    <a:pt x="3185482" y="1787046"/>
                    <a:pt x="3158197" y="1787046"/>
                  </a:cubicBezTo>
                  <a:close/>
                  <a:moveTo>
                    <a:pt x="2665278" y="1787046"/>
                  </a:moveTo>
                  <a:cubicBezTo>
                    <a:pt x="2622986" y="1787046"/>
                    <a:pt x="2584309" y="1796801"/>
                    <a:pt x="2549248" y="1816310"/>
                  </a:cubicBezTo>
                  <a:cubicBezTo>
                    <a:pt x="2514186" y="1835819"/>
                    <a:pt x="2487720" y="1862762"/>
                    <a:pt x="2469848" y="1897142"/>
                  </a:cubicBezTo>
                  <a:cubicBezTo>
                    <a:pt x="2451976" y="1931521"/>
                    <a:pt x="2443041" y="1971221"/>
                    <a:pt x="2443041" y="2016242"/>
                  </a:cubicBezTo>
                  <a:cubicBezTo>
                    <a:pt x="2443041" y="2081726"/>
                    <a:pt x="2463368" y="2133159"/>
                    <a:pt x="2504023" y="2170539"/>
                  </a:cubicBezTo>
                  <a:cubicBezTo>
                    <a:pt x="2544678" y="2207920"/>
                    <a:pt x="2601567" y="2226610"/>
                    <a:pt x="2674691" y="2226610"/>
                  </a:cubicBezTo>
                  <a:cubicBezTo>
                    <a:pt x="2734991" y="2226610"/>
                    <a:pt x="2786287" y="2218152"/>
                    <a:pt x="2828579" y="2201235"/>
                  </a:cubicBezTo>
                  <a:lnTo>
                    <a:pt x="2828579" y="2090730"/>
                  </a:lnTo>
                  <a:cubicBezTo>
                    <a:pt x="2792290" y="2106283"/>
                    <a:pt x="2753818" y="2114059"/>
                    <a:pt x="2713163" y="2114059"/>
                  </a:cubicBezTo>
                  <a:cubicBezTo>
                    <a:pt x="2683968" y="2114059"/>
                    <a:pt x="2660503" y="2108943"/>
                    <a:pt x="2642768" y="2098711"/>
                  </a:cubicBezTo>
                  <a:cubicBezTo>
                    <a:pt x="2625032" y="2088479"/>
                    <a:pt x="2614664" y="2074359"/>
                    <a:pt x="2611662" y="2056351"/>
                  </a:cubicBezTo>
                  <a:lnTo>
                    <a:pt x="2870735" y="2056351"/>
                  </a:lnTo>
                  <a:lnTo>
                    <a:pt x="2870735" y="1990867"/>
                  </a:lnTo>
                  <a:cubicBezTo>
                    <a:pt x="2870735" y="1949939"/>
                    <a:pt x="2862754" y="1914195"/>
                    <a:pt x="2846792" y="1883636"/>
                  </a:cubicBezTo>
                  <a:cubicBezTo>
                    <a:pt x="2830831" y="1853077"/>
                    <a:pt x="2807434" y="1829338"/>
                    <a:pt x="2776601" y="1812421"/>
                  </a:cubicBezTo>
                  <a:cubicBezTo>
                    <a:pt x="2745769" y="1795505"/>
                    <a:pt x="2708661" y="1787046"/>
                    <a:pt x="2665278" y="1787046"/>
                  </a:cubicBezTo>
                  <a:close/>
                  <a:moveTo>
                    <a:pt x="1666158" y="1787046"/>
                  </a:moveTo>
                  <a:cubicBezTo>
                    <a:pt x="1618136" y="1787046"/>
                    <a:pt x="1575708" y="1795777"/>
                    <a:pt x="1538872" y="1813240"/>
                  </a:cubicBezTo>
                  <a:cubicBezTo>
                    <a:pt x="1502037" y="1830703"/>
                    <a:pt x="1473661" y="1855805"/>
                    <a:pt x="1453743" y="1888547"/>
                  </a:cubicBezTo>
                  <a:cubicBezTo>
                    <a:pt x="1433825" y="1921289"/>
                    <a:pt x="1423865" y="1959898"/>
                    <a:pt x="1423865" y="2004373"/>
                  </a:cubicBezTo>
                  <a:cubicBezTo>
                    <a:pt x="1423865" y="2073677"/>
                    <a:pt x="1445079" y="2128042"/>
                    <a:pt x="1487508" y="2167470"/>
                  </a:cubicBezTo>
                  <a:cubicBezTo>
                    <a:pt x="1529936" y="2206897"/>
                    <a:pt x="1589213" y="2226610"/>
                    <a:pt x="1665339" y="2226610"/>
                  </a:cubicBezTo>
                  <a:cubicBezTo>
                    <a:pt x="1742011" y="2226610"/>
                    <a:pt x="1801697" y="2206419"/>
                    <a:pt x="1844398" y="2166037"/>
                  </a:cubicBezTo>
                  <a:cubicBezTo>
                    <a:pt x="1887099" y="2125655"/>
                    <a:pt x="1908450" y="2070130"/>
                    <a:pt x="1908450" y="1999461"/>
                  </a:cubicBezTo>
                  <a:cubicBezTo>
                    <a:pt x="1908450" y="1959352"/>
                    <a:pt x="1898695" y="1923063"/>
                    <a:pt x="1879186" y="1890594"/>
                  </a:cubicBezTo>
                  <a:cubicBezTo>
                    <a:pt x="1859678" y="1858124"/>
                    <a:pt x="1831710" y="1832749"/>
                    <a:pt x="1795285" y="1814468"/>
                  </a:cubicBezTo>
                  <a:cubicBezTo>
                    <a:pt x="1758859" y="1796187"/>
                    <a:pt x="1715817" y="1787046"/>
                    <a:pt x="1666158" y="1787046"/>
                  </a:cubicBezTo>
                  <a:close/>
                  <a:moveTo>
                    <a:pt x="720652" y="1756351"/>
                  </a:moveTo>
                  <a:lnTo>
                    <a:pt x="754213" y="1756351"/>
                  </a:lnTo>
                  <a:cubicBezTo>
                    <a:pt x="781226" y="1756351"/>
                    <a:pt x="801689" y="1762490"/>
                    <a:pt x="815605" y="1774768"/>
                  </a:cubicBezTo>
                  <a:cubicBezTo>
                    <a:pt x="829520" y="1787046"/>
                    <a:pt x="836478" y="1805191"/>
                    <a:pt x="836478" y="1829202"/>
                  </a:cubicBezTo>
                  <a:cubicBezTo>
                    <a:pt x="836478" y="1877224"/>
                    <a:pt x="811103" y="1901235"/>
                    <a:pt x="760352" y="1901235"/>
                  </a:cubicBezTo>
                  <a:lnTo>
                    <a:pt x="720652" y="1901235"/>
                  </a:lnTo>
                  <a:close/>
                  <a:moveTo>
                    <a:pt x="3555196" y="1667537"/>
                  </a:moveTo>
                  <a:lnTo>
                    <a:pt x="3383299" y="1715013"/>
                  </a:lnTo>
                  <a:lnTo>
                    <a:pt x="3383299" y="1797278"/>
                  </a:lnTo>
                  <a:lnTo>
                    <a:pt x="3317405" y="1797278"/>
                  </a:lnTo>
                  <a:lnTo>
                    <a:pt x="3317405" y="1918015"/>
                  </a:lnTo>
                  <a:lnTo>
                    <a:pt x="3383299" y="1918015"/>
                  </a:lnTo>
                  <a:lnTo>
                    <a:pt x="3383299" y="2072312"/>
                  </a:lnTo>
                  <a:cubicBezTo>
                    <a:pt x="3383299" y="2121699"/>
                    <a:pt x="3397010" y="2159761"/>
                    <a:pt x="3424431" y="2186501"/>
                  </a:cubicBezTo>
                  <a:cubicBezTo>
                    <a:pt x="3451853" y="2213240"/>
                    <a:pt x="3489848" y="2226610"/>
                    <a:pt x="3538415" y="2226610"/>
                  </a:cubicBezTo>
                  <a:cubicBezTo>
                    <a:pt x="3563790" y="2226610"/>
                    <a:pt x="3585482" y="2224905"/>
                    <a:pt x="3603490" y="2221494"/>
                  </a:cubicBezTo>
                  <a:cubicBezTo>
                    <a:pt x="3621499" y="2218083"/>
                    <a:pt x="3634459" y="2214468"/>
                    <a:pt x="3642371" y="2210648"/>
                  </a:cubicBezTo>
                  <a:lnTo>
                    <a:pt x="3642371" y="2089912"/>
                  </a:lnTo>
                  <a:cubicBezTo>
                    <a:pt x="3627092" y="2095914"/>
                    <a:pt x="3612631" y="2098916"/>
                    <a:pt x="3598988" y="2098916"/>
                  </a:cubicBezTo>
                  <a:cubicBezTo>
                    <a:pt x="3569793" y="2098916"/>
                    <a:pt x="3555196" y="2080498"/>
                    <a:pt x="3555196" y="2043663"/>
                  </a:cubicBezTo>
                  <a:lnTo>
                    <a:pt x="3555196" y="1918015"/>
                  </a:lnTo>
                  <a:lnTo>
                    <a:pt x="3642371" y="1918015"/>
                  </a:lnTo>
                  <a:lnTo>
                    <a:pt x="3642371" y="1797278"/>
                  </a:lnTo>
                  <a:lnTo>
                    <a:pt x="3555196" y="1797278"/>
                  </a:lnTo>
                  <a:close/>
                  <a:moveTo>
                    <a:pt x="543845" y="1629475"/>
                  </a:moveTo>
                  <a:lnTo>
                    <a:pt x="543845" y="2216378"/>
                  </a:lnTo>
                  <a:lnTo>
                    <a:pt x="720652" y="2216378"/>
                  </a:lnTo>
                  <a:lnTo>
                    <a:pt x="720652" y="2027702"/>
                  </a:lnTo>
                  <a:lnTo>
                    <a:pt x="774677" y="2027702"/>
                  </a:lnTo>
                  <a:cubicBezTo>
                    <a:pt x="824609" y="2027702"/>
                    <a:pt x="868402" y="2019175"/>
                    <a:pt x="906055" y="2002121"/>
                  </a:cubicBezTo>
                  <a:cubicBezTo>
                    <a:pt x="943709" y="1985068"/>
                    <a:pt x="972699" y="1960989"/>
                    <a:pt x="993027" y="1929884"/>
                  </a:cubicBezTo>
                  <a:cubicBezTo>
                    <a:pt x="1013354" y="1898779"/>
                    <a:pt x="1023518" y="1863172"/>
                    <a:pt x="1023518" y="1823063"/>
                  </a:cubicBezTo>
                  <a:cubicBezTo>
                    <a:pt x="1023518" y="1756760"/>
                    <a:pt x="1004350" y="1707919"/>
                    <a:pt x="966014" y="1676541"/>
                  </a:cubicBezTo>
                  <a:cubicBezTo>
                    <a:pt x="927679" y="1645163"/>
                    <a:pt x="867174" y="1629475"/>
                    <a:pt x="784500" y="1629475"/>
                  </a:cubicBezTo>
                  <a:close/>
                  <a:moveTo>
                    <a:pt x="4901309" y="1603690"/>
                  </a:moveTo>
                  <a:cubicBezTo>
                    <a:pt x="4871841" y="1603690"/>
                    <a:pt x="4848307" y="1611125"/>
                    <a:pt x="4830708" y="1625996"/>
                  </a:cubicBezTo>
                  <a:cubicBezTo>
                    <a:pt x="4813109" y="1640866"/>
                    <a:pt x="4804310" y="1660307"/>
                    <a:pt x="4804310" y="1684318"/>
                  </a:cubicBezTo>
                  <a:cubicBezTo>
                    <a:pt x="4804310" y="1707783"/>
                    <a:pt x="4813383" y="1727428"/>
                    <a:pt x="4831527" y="1743254"/>
                  </a:cubicBezTo>
                  <a:cubicBezTo>
                    <a:pt x="4849671" y="1759079"/>
                    <a:pt x="4872932" y="1766992"/>
                    <a:pt x="4901309" y="1766992"/>
                  </a:cubicBezTo>
                  <a:cubicBezTo>
                    <a:pt x="4930504" y="1766992"/>
                    <a:pt x="4954037" y="1759352"/>
                    <a:pt x="4971909" y="1744072"/>
                  </a:cubicBezTo>
                  <a:cubicBezTo>
                    <a:pt x="4989781" y="1728793"/>
                    <a:pt x="4998717" y="1708874"/>
                    <a:pt x="4998717" y="1684318"/>
                  </a:cubicBezTo>
                  <a:cubicBezTo>
                    <a:pt x="4998717" y="1660307"/>
                    <a:pt x="4989781" y="1640866"/>
                    <a:pt x="4971909" y="1625996"/>
                  </a:cubicBezTo>
                  <a:cubicBezTo>
                    <a:pt x="4954037" y="1611125"/>
                    <a:pt x="4930504" y="1603690"/>
                    <a:pt x="4901309" y="1603690"/>
                  </a:cubicBezTo>
                  <a:close/>
                  <a:moveTo>
                    <a:pt x="6061907" y="1595914"/>
                  </a:moveTo>
                  <a:lnTo>
                    <a:pt x="6061907" y="2216378"/>
                  </a:lnTo>
                  <a:lnTo>
                    <a:pt x="6236259" y="2216378"/>
                  </a:lnTo>
                  <a:lnTo>
                    <a:pt x="6236259" y="1595914"/>
                  </a:lnTo>
                  <a:close/>
                  <a:moveTo>
                    <a:pt x="4696112" y="1586091"/>
                  </a:moveTo>
                  <a:cubicBezTo>
                    <a:pt x="4653001" y="1586091"/>
                    <a:pt x="4616371" y="1593322"/>
                    <a:pt x="4586221" y="1607783"/>
                  </a:cubicBezTo>
                  <a:cubicBezTo>
                    <a:pt x="4556071" y="1622244"/>
                    <a:pt x="4533083" y="1642503"/>
                    <a:pt x="4517258" y="1668560"/>
                  </a:cubicBezTo>
                  <a:cubicBezTo>
                    <a:pt x="4501432" y="1694618"/>
                    <a:pt x="4493519" y="1724700"/>
                    <a:pt x="4493519" y="1758806"/>
                  </a:cubicBezTo>
                  <a:lnTo>
                    <a:pt x="4493519" y="1797278"/>
                  </a:lnTo>
                  <a:lnTo>
                    <a:pt x="4423124" y="1797278"/>
                  </a:lnTo>
                  <a:lnTo>
                    <a:pt x="4423124" y="1918015"/>
                  </a:lnTo>
                  <a:lnTo>
                    <a:pt x="4493519" y="1918015"/>
                  </a:lnTo>
                  <a:lnTo>
                    <a:pt x="4493519" y="2216378"/>
                  </a:lnTo>
                  <a:lnTo>
                    <a:pt x="4667872" y="2216378"/>
                  </a:lnTo>
                  <a:lnTo>
                    <a:pt x="4667872" y="1918015"/>
                  </a:lnTo>
                  <a:lnTo>
                    <a:pt x="4764870" y="1918015"/>
                  </a:lnTo>
                  <a:lnTo>
                    <a:pt x="4764870" y="1797278"/>
                  </a:lnTo>
                  <a:lnTo>
                    <a:pt x="4667872" y="1797278"/>
                  </a:lnTo>
                  <a:lnTo>
                    <a:pt x="4667872" y="1768629"/>
                  </a:lnTo>
                  <a:cubicBezTo>
                    <a:pt x="4667872" y="1751712"/>
                    <a:pt x="4672510" y="1738274"/>
                    <a:pt x="4681787" y="1728315"/>
                  </a:cubicBezTo>
                  <a:cubicBezTo>
                    <a:pt x="4691064" y="1718356"/>
                    <a:pt x="4705389" y="1713376"/>
                    <a:pt x="4724761" y="1713376"/>
                  </a:cubicBezTo>
                  <a:cubicBezTo>
                    <a:pt x="4740314" y="1713376"/>
                    <a:pt x="4757094" y="1716514"/>
                    <a:pt x="4775102" y="1722790"/>
                  </a:cubicBezTo>
                  <a:lnTo>
                    <a:pt x="4775102" y="1595095"/>
                  </a:lnTo>
                  <a:cubicBezTo>
                    <a:pt x="4753547" y="1589092"/>
                    <a:pt x="4727217" y="1586091"/>
                    <a:pt x="4696112" y="1586091"/>
                  </a:cubicBezTo>
                  <a:close/>
                  <a:moveTo>
                    <a:pt x="0" y="0"/>
                  </a:moveTo>
                  <a:lnTo>
                    <a:pt x="12191980" y="0"/>
                  </a:lnTo>
                  <a:lnTo>
                    <a:pt x="12191980" y="6858000"/>
                  </a:lnTo>
                  <a:lnTo>
                    <a:pt x="0" y="685800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66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8F9613C-B313-ECF2-2535-3F5CA18E4521}"/>
                </a:ext>
              </a:extLst>
            </p:cNvPr>
            <p:cNvSpPr txBox="1"/>
            <p:nvPr/>
          </p:nvSpPr>
          <p:spPr>
            <a:xfrm>
              <a:off x="6766560" y="2049135"/>
              <a:ext cx="5257800" cy="27597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4361EE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PROGRAMACION ORIENTADA A OBJETOS</a:t>
              </a:r>
            </a:p>
            <a:p>
              <a:pPr algn="ctr"/>
              <a:endParaRPr lang="en-US" sz="2000" dirty="0">
                <a:solidFill>
                  <a:srgbClr val="4361EE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pPr algn="ctr">
                <a:lnSpc>
                  <a:spcPct val="150000"/>
                </a:lnSpc>
                <a:spcBef>
                  <a:spcPts val="410"/>
                </a:spcBef>
              </a:pPr>
              <a:r>
                <a:rPr lang="es-CO" sz="2000" b="1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 </a:t>
              </a:r>
              <a:endParaRPr lang="es-CO" sz="2000" dirty="0">
                <a:solidFill>
                  <a:srgbClr val="4361EE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pPr marL="1270" marR="1270" algn="ctr">
                <a:lnSpc>
                  <a:spcPct val="150000"/>
                </a:lnSpc>
                <a:spcAft>
                  <a:spcPts val="0"/>
                </a:spcAft>
              </a:pPr>
              <a:r>
                <a:rPr lang="es-CO" sz="2000" b="1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HANNA</a:t>
              </a:r>
              <a:r>
                <a:rPr lang="es-CO" sz="2000" b="1" spc="-15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s-CO" sz="2000" b="1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KATHERINE</a:t>
              </a:r>
              <a:r>
                <a:rPr lang="es-CO" sz="2000" b="1" spc="-65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s-CO" sz="2000" b="1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ABRIL</a:t>
              </a:r>
              <a:r>
                <a:rPr lang="es-CO" sz="2000" b="1" spc="-5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s-CO" sz="2000" b="1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GÓNGORA</a:t>
              </a:r>
              <a:r>
                <a:rPr lang="es-CO" sz="2000" b="1" spc="-10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endParaRPr lang="es-CO" sz="2000" dirty="0">
                <a:solidFill>
                  <a:srgbClr val="4361EE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pPr marL="1270" marR="1270" algn="ctr">
                <a:lnSpc>
                  <a:spcPct val="150000"/>
                </a:lnSpc>
                <a:spcAft>
                  <a:spcPts val="0"/>
                </a:spcAft>
              </a:pPr>
              <a:r>
                <a:rPr lang="es-CO" sz="2000" b="1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KAROL</a:t>
              </a:r>
              <a:r>
                <a:rPr lang="es-CO" sz="2000" b="1" spc="-75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s-CO" sz="2000" b="1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ASLEY</a:t>
              </a:r>
              <a:r>
                <a:rPr lang="es-CO" sz="2000" b="1" spc="-10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s-CO" sz="2000" b="1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ORJUELA</a:t>
              </a:r>
              <a:r>
                <a:rPr lang="es-CO" sz="2000" b="1" spc="-5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s-CO" sz="2000" b="1" spc="-20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MAPE</a:t>
              </a:r>
              <a:endParaRPr lang="es-CO" sz="2000" dirty="0">
                <a:solidFill>
                  <a:srgbClr val="4361EE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endParaRPr lang="es-CO" sz="2000" dirty="0">
                <a:solidFill>
                  <a:srgbClr val="4361E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495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0CEAC09D-ABF6-8DB6-C433-2049D22B259A}"/>
              </a:ext>
            </a:extLst>
          </p:cNvPr>
          <p:cNvSpPr/>
          <p:nvPr/>
        </p:nvSpPr>
        <p:spPr>
          <a:xfrm>
            <a:off x="-4509046" y="537106"/>
            <a:ext cx="2160000" cy="2160000"/>
          </a:xfrm>
          <a:custGeom>
            <a:avLst/>
            <a:gdLst>
              <a:gd name="connsiteX0" fmla="*/ 1656000 w 1800000"/>
              <a:gd name="connsiteY0" fmla="*/ 440468 h 1800000"/>
              <a:gd name="connsiteX1" fmla="*/ 1800000 w 1800000"/>
              <a:gd name="connsiteY1" fmla="*/ 44046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906648 h 1800000"/>
              <a:gd name="connsiteX7" fmla="*/ 144000 w 1800000"/>
              <a:gd name="connsiteY7" fmla="*/ 90664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303441 h 1800000"/>
              <a:gd name="connsiteX16" fmla="*/ 1637912 w 1800000"/>
              <a:gd name="connsiteY16" fmla="*/ 303441 h 1800000"/>
              <a:gd name="connsiteX17" fmla="*/ 1636196 w 1800000"/>
              <a:gd name="connsiteY17" fmla="*/ 297913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769621 h 1800000"/>
              <a:gd name="connsiteX22" fmla="*/ 0 w 1800000"/>
              <a:gd name="connsiteY22" fmla="*/ 76962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440468"/>
                </a:moveTo>
                <a:lnTo>
                  <a:pt x="1800000" y="44046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906648"/>
                </a:lnTo>
                <a:lnTo>
                  <a:pt x="144000" y="90664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303441"/>
                </a:lnTo>
                <a:lnTo>
                  <a:pt x="1637912" y="303441"/>
                </a:lnTo>
                <a:lnTo>
                  <a:pt x="1636196" y="297913"/>
                </a:lnTo>
                <a:cubicBezTo>
                  <a:pt x="1597940" y="207465"/>
                  <a:pt x="1508379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769621"/>
                </a:lnTo>
                <a:lnTo>
                  <a:pt x="0" y="76962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90E0EF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1B2EEEF5-89A9-546E-9297-2566E692C34B}"/>
              </a:ext>
            </a:extLst>
          </p:cNvPr>
          <p:cNvSpPr/>
          <p:nvPr/>
        </p:nvSpPr>
        <p:spPr>
          <a:xfrm>
            <a:off x="-4271446" y="774706"/>
            <a:ext cx="1684800" cy="168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8AB02125-FA90-9E5F-1166-6DB56D67720C}"/>
              </a:ext>
            </a:extLst>
          </p:cNvPr>
          <p:cNvSpPr/>
          <p:nvPr/>
        </p:nvSpPr>
        <p:spPr>
          <a:xfrm>
            <a:off x="696000" y="729000"/>
            <a:ext cx="5400000" cy="5400000"/>
          </a:xfrm>
          <a:custGeom>
            <a:avLst/>
            <a:gdLst>
              <a:gd name="connsiteX0" fmla="*/ 300006 w 1800000"/>
              <a:gd name="connsiteY0" fmla="*/ 0 h 1800000"/>
              <a:gd name="connsiteX1" fmla="*/ 1499994 w 1800000"/>
              <a:gd name="connsiteY1" fmla="*/ 0 h 1800000"/>
              <a:gd name="connsiteX2" fmla="*/ 1800000 w 1800000"/>
              <a:gd name="connsiteY2" fmla="*/ 300006 h 1800000"/>
              <a:gd name="connsiteX3" fmla="*/ 1800000 w 1800000"/>
              <a:gd name="connsiteY3" fmla="*/ 1499994 h 1800000"/>
              <a:gd name="connsiteX4" fmla="*/ 1499994 w 1800000"/>
              <a:gd name="connsiteY4" fmla="*/ 1800000 h 1800000"/>
              <a:gd name="connsiteX5" fmla="*/ 300006 w 1800000"/>
              <a:gd name="connsiteY5" fmla="*/ 1800000 h 1800000"/>
              <a:gd name="connsiteX6" fmla="*/ 0 w 1800000"/>
              <a:gd name="connsiteY6" fmla="*/ 1499994 h 1800000"/>
              <a:gd name="connsiteX7" fmla="*/ 0 w 1800000"/>
              <a:gd name="connsiteY7" fmla="*/ 714198 h 1800000"/>
              <a:gd name="connsiteX8" fmla="*/ 144000 w 1800000"/>
              <a:gd name="connsiteY8" fmla="*/ 714198 h 1800000"/>
              <a:gd name="connsiteX9" fmla="*/ 144000 w 1800000"/>
              <a:gd name="connsiteY9" fmla="*/ 1403995 h 1800000"/>
              <a:gd name="connsiteX10" fmla="*/ 396005 w 1800000"/>
              <a:gd name="connsiteY10" fmla="*/ 1656000 h 1800000"/>
              <a:gd name="connsiteX11" fmla="*/ 1403995 w 1800000"/>
              <a:gd name="connsiteY11" fmla="*/ 1656000 h 1800000"/>
              <a:gd name="connsiteX12" fmla="*/ 1656000 w 1800000"/>
              <a:gd name="connsiteY12" fmla="*/ 1403995 h 1800000"/>
              <a:gd name="connsiteX13" fmla="*/ 1656000 w 1800000"/>
              <a:gd name="connsiteY13" fmla="*/ 396005 h 1800000"/>
              <a:gd name="connsiteX14" fmla="*/ 1403995 w 1800000"/>
              <a:gd name="connsiteY14" fmla="*/ 144000 h 1800000"/>
              <a:gd name="connsiteX15" fmla="*/ 396005 w 1800000"/>
              <a:gd name="connsiteY15" fmla="*/ 144000 h 1800000"/>
              <a:gd name="connsiteX16" fmla="*/ 144000 w 1800000"/>
              <a:gd name="connsiteY16" fmla="*/ 396005 h 1800000"/>
              <a:gd name="connsiteX17" fmla="*/ 144000 w 1800000"/>
              <a:gd name="connsiteY17" fmla="*/ 577171 h 1800000"/>
              <a:gd name="connsiteX18" fmla="*/ 0 w 1800000"/>
              <a:gd name="connsiteY18" fmla="*/ 577171 h 1800000"/>
              <a:gd name="connsiteX19" fmla="*/ 0 w 1800000"/>
              <a:gd name="connsiteY19" fmla="*/ 300006 h 1800000"/>
              <a:gd name="connsiteX20" fmla="*/ 300006 w 1800000"/>
              <a:gd name="connsiteY2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00000" h="1800000"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714198"/>
                </a:lnTo>
                <a:lnTo>
                  <a:pt x="144000" y="71419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577171"/>
                </a:lnTo>
                <a:lnTo>
                  <a:pt x="0" y="57717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CAF0F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E4D8D08-5DEA-627D-09E2-7BAFAD59E68D}"/>
              </a:ext>
            </a:extLst>
          </p:cNvPr>
          <p:cNvSpPr/>
          <p:nvPr/>
        </p:nvSpPr>
        <p:spPr>
          <a:xfrm>
            <a:off x="1290000" y="1323000"/>
            <a:ext cx="4212000" cy="421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0CEAEB0-0C6A-1978-CF19-57D801A0965D}"/>
              </a:ext>
            </a:extLst>
          </p:cNvPr>
          <p:cNvSpPr txBox="1"/>
          <p:nvPr/>
        </p:nvSpPr>
        <p:spPr>
          <a:xfrm>
            <a:off x="5896749" y="1617106"/>
            <a:ext cx="619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rgbClr val="90E0E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image_manager</a:t>
            </a:r>
            <a:endParaRPr lang="es-CO" sz="4400" dirty="0">
              <a:solidFill>
                <a:srgbClr val="90E0E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Gráfico 2" descr="Imágenes con relleno sólido">
            <a:extLst>
              <a:ext uri="{FF2B5EF4-FFF2-40B4-BE49-F238E27FC236}">
                <a16:creationId xmlns:a16="http://schemas.microsoft.com/office/drawing/2014/main" id="{6A7B0808-67E9-1CF7-5E33-B29F10AEE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6000" y="2169000"/>
            <a:ext cx="2520000" cy="25200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D6FF8E8E-08F1-0700-7022-294B707AA0B7}"/>
              </a:ext>
            </a:extLst>
          </p:cNvPr>
          <p:cNvSpPr txBox="1"/>
          <p:nvPr/>
        </p:nvSpPr>
        <p:spPr>
          <a:xfrm>
            <a:off x="6689909" y="2697106"/>
            <a:ext cx="5400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Este modulo se usa para gestionar imágenes del programa, de interfaz gráfica, facilitando la visualización de diferentes condiciones climáticas. La clase almacena rutas de imágenes correspondientes a varios tipos de clima y proporciona métodos para obtener estas rutas. Esto permite integrar visualmente las representaciones del clima en la aplicación, mejorando la experiencia del usuario.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92322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62821149-99C5-24AB-036B-E005A4EC6F65}"/>
              </a:ext>
            </a:extLst>
          </p:cNvPr>
          <p:cNvSpPr/>
          <p:nvPr/>
        </p:nvSpPr>
        <p:spPr>
          <a:xfrm rot="2913001">
            <a:off x="9753604" y="533949"/>
            <a:ext cx="3291840" cy="457200"/>
          </a:xfrm>
          <a:prstGeom prst="rect">
            <a:avLst/>
          </a:prstGeom>
          <a:gradFill>
            <a:gsLst>
              <a:gs pos="55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Codigos</a:t>
            </a:r>
            <a:r>
              <a:rPr lang="en-U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UML</a:t>
            </a:r>
            <a:endParaRPr lang="es-CO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85AC6029-AD0B-444E-B46C-D9865E60D41F}"/>
              </a:ext>
            </a:extLst>
          </p:cNvPr>
          <p:cNvSpPr/>
          <p:nvPr/>
        </p:nvSpPr>
        <p:spPr>
          <a:xfrm>
            <a:off x="9790799" y="2529000"/>
            <a:ext cx="1800000" cy="1800000"/>
          </a:xfrm>
          <a:custGeom>
            <a:avLst/>
            <a:gdLst>
              <a:gd name="connsiteX0" fmla="*/ 300006 w 1800000"/>
              <a:gd name="connsiteY0" fmla="*/ 0 h 1800000"/>
              <a:gd name="connsiteX1" fmla="*/ 1499994 w 1800000"/>
              <a:gd name="connsiteY1" fmla="*/ 0 h 1800000"/>
              <a:gd name="connsiteX2" fmla="*/ 1800000 w 1800000"/>
              <a:gd name="connsiteY2" fmla="*/ 300006 h 1800000"/>
              <a:gd name="connsiteX3" fmla="*/ 1800000 w 1800000"/>
              <a:gd name="connsiteY3" fmla="*/ 1499994 h 1800000"/>
              <a:gd name="connsiteX4" fmla="*/ 1499994 w 1800000"/>
              <a:gd name="connsiteY4" fmla="*/ 1800000 h 1800000"/>
              <a:gd name="connsiteX5" fmla="*/ 300006 w 1800000"/>
              <a:gd name="connsiteY5" fmla="*/ 1800000 h 1800000"/>
              <a:gd name="connsiteX6" fmla="*/ 0 w 1800000"/>
              <a:gd name="connsiteY6" fmla="*/ 1499994 h 1800000"/>
              <a:gd name="connsiteX7" fmla="*/ 0 w 1800000"/>
              <a:gd name="connsiteY7" fmla="*/ 714198 h 1800000"/>
              <a:gd name="connsiteX8" fmla="*/ 144000 w 1800000"/>
              <a:gd name="connsiteY8" fmla="*/ 714198 h 1800000"/>
              <a:gd name="connsiteX9" fmla="*/ 144000 w 1800000"/>
              <a:gd name="connsiteY9" fmla="*/ 1403995 h 1800000"/>
              <a:gd name="connsiteX10" fmla="*/ 396005 w 1800000"/>
              <a:gd name="connsiteY10" fmla="*/ 1656000 h 1800000"/>
              <a:gd name="connsiteX11" fmla="*/ 1403995 w 1800000"/>
              <a:gd name="connsiteY11" fmla="*/ 1656000 h 1800000"/>
              <a:gd name="connsiteX12" fmla="*/ 1656000 w 1800000"/>
              <a:gd name="connsiteY12" fmla="*/ 1403995 h 1800000"/>
              <a:gd name="connsiteX13" fmla="*/ 1656000 w 1800000"/>
              <a:gd name="connsiteY13" fmla="*/ 396005 h 1800000"/>
              <a:gd name="connsiteX14" fmla="*/ 1403995 w 1800000"/>
              <a:gd name="connsiteY14" fmla="*/ 144000 h 1800000"/>
              <a:gd name="connsiteX15" fmla="*/ 396005 w 1800000"/>
              <a:gd name="connsiteY15" fmla="*/ 144000 h 1800000"/>
              <a:gd name="connsiteX16" fmla="*/ 144000 w 1800000"/>
              <a:gd name="connsiteY16" fmla="*/ 396005 h 1800000"/>
              <a:gd name="connsiteX17" fmla="*/ 144000 w 1800000"/>
              <a:gd name="connsiteY17" fmla="*/ 577171 h 1800000"/>
              <a:gd name="connsiteX18" fmla="*/ 0 w 1800000"/>
              <a:gd name="connsiteY18" fmla="*/ 577171 h 1800000"/>
              <a:gd name="connsiteX19" fmla="*/ 0 w 1800000"/>
              <a:gd name="connsiteY19" fmla="*/ 300006 h 1800000"/>
              <a:gd name="connsiteX20" fmla="*/ 300006 w 1800000"/>
              <a:gd name="connsiteY2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00000" h="1800000"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714198"/>
                </a:lnTo>
                <a:lnTo>
                  <a:pt x="144000" y="71419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577171"/>
                </a:lnTo>
                <a:lnTo>
                  <a:pt x="0" y="57717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CAF0F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CA81234-C9DF-CAC2-39F4-A62AEA63DEF5}"/>
              </a:ext>
            </a:extLst>
          </p:cNvPr>
          <p:cNvSpPr/>
          <p:nvPr/>
        </p:nvSpPr>
        <p:spPr>
          <a:xfrm>
            <a:off x="9988799" y="2727000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F7B7C0C0-BCBE-8576-3E02-0466A5CBB555}"/>
              </a:ext>
            </a:extLst>
          </p:cNvPr>
          <p:cNvSpPr/>
          <p:nvPr/>
        </p:nvSpPr>
        <p:spPr>
          <a:xfrm>
            <a:off x="7473116" y="2529000"/>
            <a:ext cx="1800000" cy="1800000"/>
          </a:xfrm>
          <a:custGeom>
            <a:avLst/>
            <a:gdLst>
              <a:gd name="connsiteX0" fmla="*/ 1656000 w 1800000"/>
              <a:gd name="connsiteY0" fmla="*/ 440468 h 1800000"/>
              <a:gd name="connsiteX1" fmla="*/ 1800000 w 1800000"/>
              <a:gd name="connsiteY1" fmla="*/ 44046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906648 h 1800000"/>
              <a:gd name="connsiteX7" fmla="*/ 144000 w 1800000"/>
              <a:gd name="connsiteY7" fmla="*/ 90664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303441 h 1800000"/>
              <a:gd name="connsiteX16" fmla="*/ 1637912 w 1800000"/>
              <a:gd name="connsiteY16" fmla="*/ 303441 h 1800000"/>
              <a:gd name="connsiteX17" fmla="*/ 1636196 w 1800000"/>
              <a:gd name="connsiteY17" fmla="*/ 297913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769621 h 1800000"/>
              <a:gd name="connsiteX22" fmla="*/ 0 w 1800000"/>
              <a:gd name="connsiteY22" fmla="*/ 76962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440468"/>
                </a:moveTo>
                <a:lnTo>
                  <a:pt x="1800000" y="44046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906648"/>
                </a:lnTo>
                <a:lnTo>
                  <a:pt x="144000" y="90664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303441"/>
                </a:lnTo>
                <a:lnTo>
                  <a:pt x="1637912" y="303441"/>
                </a:lnTo>
                <a:lnTo>
                  <a:pt x="1636196" y="297913"/>
                </a:lnTo>
                <a:cubicBezTo>
                  <a:pt x="1597940" y="207465"/>
                  <a:pt x="1508379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769621"/>
                </a:lnTo>
                <a:lnTo>
                  <a:pt x="0" y="76962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90E0EF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solidFill>
                <a:srgbClr val="000000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C15E21A-771F-F644-F67B-3EA86753E60E}"/>
              </a:ext>
            </a:extLst>
          </p:cNvPr>
          <p:cNvSpPr/>
          <p:nvPr/>
        </p:nvSpPr>
        <p:spPr>
          <a:xfrm>
            <a:off x="9129116" y="2969805"/>
            <a:ext cx="799956" cy="137027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B7AA654-5880-466D-AB61-83A05C137C2C}"/>
              </a:ext>
            </a:extLst>
          </p:cNvPr>
          <p:cNvSpPr/>
          <p:nvPr/>
        </p:nvSpPr>
        <p:spPr>
          <a:xfrm>
            <a:off x="7671116" y="2727000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BFFCEE05-6881-5CA2-9F2F-19504F8B5084}"/>
              </a:ext>
            </a:extLst>
          </p:cNvPr>
          <p:cNvSpPr/>
          <p:nvPr/>
        </p:nvSpPr>
        <p:spPr>
          <a:xfrm>
            <a:off x="5156313" y="2529000"/>
            <a:ext cx="1800000" cy="1800000"/>
          </a:xfrm>
          <a:custGeom>
            <a:avLst/>
            <a:gdLst>
              <a:gd name="connsiteX0" fmla="*/ 1656000 w 1800000"/>
              <a:gd name="connsiteY0" fmla="*/ 632918 h 1800000"/>
              <a:gd name="connsiteX1" fmla="*/ 1800000 w 1800000"/>
              <a:gd name="connsiteY1" fmla="*/ 63291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1180378 h 1800000"/>
              <a:gd name="connsiteX7" fmla="*/ 144000 w 1800000"/>
              <a:gd name="connsiteY7" fmla="*/ 118037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495891 h 1800000"/>
              <a:gd name="connsiteX16" fmla="*/ 1656000 w 1800000"/>
              <a:gd name="connsiteY16" fmla="*/ 495891 h 1800000"/>
              <a:gd name="connsiteX17" fmla="*/ 1656000 w 1800000"/>
              <a:gd name="connsiteY17" fmla="*/ 396005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1043351 h 1800000"/>
              <a:gd name="connsiteX22" fmla="*/ 0 w 1800000"/>
              <a:gd name="connsiteY22" fmla="*/ 104335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632918"/>
                </a:moveTo>
                <a:lnTo>
                  <a:pt x="1800000" y="63291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1180378"/>
                </a:lnTo>
                <a:lnTo>
                  <a:pt x="144000" y="118037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495891"/>
                </a:lnTo>
                <a:lnTo>
                  <a:pt x="1656000" y="495891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043351"/>
                </a:lnTo>
                <a:lnTo>
                  <a:pt x="0" y="104335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0B4D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561D1B-90DD-2633-4B78-741D68738F5B}"/>
              </a:ext>
            </a:extLst>
          </p:cNvPr>
          <p:cNvSpPr/>
          <p:nvPr/>
        </p:nvSpPr>
        <p:spPr>
          <a:xfrm>
            <a:off x="6813194" y="3162255"/>
            <a:ext cx="798195" cy="137027"/>
          </a:xfrm>
          <a:prstGeom prst="rect">
            <a:avLst/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BB5C905-60F0-19B5-CC1C-BE89D37B2DCD}"/>
              </a:ext>
            </a:extLst>
          </p:cNvPr>
          <p:cNvSpPr/>
          <p:nvPr/>
        </p:nvSpPr>
        <p:spPr>
          <a:xfrm>
            <a:off x="5354313" y="2727000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F542CBB-6824-6FA2-B368-6C7D0C73D983}"/>
              </a:ext>
            </a:extLst>
          </p:cNvPr>
          <p:cNvSpPr/>
          <p:nvPr/>
        </p:nvSpPr>
        <p:spPr>
          <a:xfrm>
            <a:off x="2857075" y="2529000"/>
            <a:ext cx="1800000" cy="1800000"/>
          </a:xfrm>
          <a:custGeom>
            <a:avLst/>
            <a:gdLst>
              <a:gd name="connsiteX0" fmla="*/ 1656000 w 1800000"/>
              <a:gd name="connsiteY0" fmla="*/ 906648 h 1800000"/>
              <a:gd name="connsiteX1" fmla="*/ 1800000 w 1800000"/>
              <a:gd name="connsiteY1" fmla="*/ 90664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1499695 h 1800000"/>
              <a:gd name="connsiteX7" fmla="*/ 163061 w 1800000"/>
              <a:gd name="connsiteY7" fmla="*/ 1499695 h 1800000"/>
              <a:gd name="connsiteX8" fmla="*/ 163804 w 1800000"/>
              <a:gd name="connsiteY8" fmla="*/ 1502087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769621 h 1800000"/>
              <a:gd name="connsiteX16" fmla="*/ 1656000 w 1800000"/>
              <a:gd name="connsiteY16" fmla="*/ 769621 h 1800000"/>
              <a:gd name="connsiteX17" fmla="*/ 1656000 w 1800000"/>
              <a:gd name="connsiteY17" fmla="*/ 396005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1362668 h 1800000"/>
              <a:gd name="connsiteX22" fmla="*/ 0 w 1800000"/>
              <a:gd name="connsiteY22" fmla="*/ 1362668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906648"/>
                </a:moveTo>
                <a:lnTo>
                  <a:pt x="1800000" y="90664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1499695"/>
                </a:lnTo>
                <a:lnTo>
                  <a:pt x="163061" y="1499695"/>
                </a:lnTo>
                <a:lnTo>
                  <a:pt x="163804" y="1502087"/>
                </a:lnTo>
                <a:cubicBezTo>
                  <a:pt x="202060" y="1592536"/>
                  <a:pt x="291621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769621"/>
                </a:lnTo>
                <a:lnTo>
                  <a:pt x="1656000" y="769621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362668"/>
                </a:lnTo>
                <a:lnTo>
                  <a:pt x="0" y="1362668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077B6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7565416-A781-1B90-B95E-8DF9C1347311}"/>
              </a:ext>
            </a:extLst>
          </p:cNvPr>
          <p:cNvSpPr/>
          <p:nvPr/>
        </p:nvSpPr>
        <p:spPr>
          <a:xfrm>
            <a:off x="4513075" y="3434080"/>
            <a:ext cx="781512" cy="137027"/>
          </a:xfrm>
          <a:prstGeom prst="rect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76FCAA7-20B4-7D8F-0EDB-07C5E55560A1}"/>
              </a:ext>
            </a:extLst>
          </p:cNvPr>
          <p:cNvSpPr/>
          <p:nvPr/>
        </p:nvSpPr>
        <p:spPr>
          <a:xfrm>
            <a:off x="3055075" y="2727000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07EEA9AB-6BE8-E421-F044-B8E3A57D802C}"/>
              </a:ext>
            </a:extLst>
          </p:cNvPr>
          <p:cNvSpPr/>
          <p:nvPr/>
        </p:nvSpPr>
        <p:spPr>
          <a:xfrm>
            <a:off x="529966" y="2529000"/>
            <a:ext cx="1800000" cy="1800000"/>
          </a:xfrm>
          <a:custGeom>
            <a:avLst/>
            <a:gdLst>
              <a:gd name="connsiteX0" fmla="*/ 300006 w 1800000"/>
              <a:gd name="connsiteY0" fmla="*/ 0 h 1800000"/>
              <a:gd name="connsiteX1" fmla="*/ 1499994 w 1800000"/>
              <a:gd name="connsiteY1" fmla="*/ 0 h 1800000"/>
              <a:gd name="connsiteX2" fmla="*/ 1800000 w 1800000"/>
              <a:gd name="connsiteY2" fmla="*/ 300006 h 1800000"/>
              <a:gd name="connsiteX3" fmla="*/ 1800000 w 1800000"/>
              <a:gd name="connsiteY3" fmla="*/ 1088938 h 1800000"/>
              <a:gd name="connsiteX4" fmla="*/ 1656000 w 1800000"/>
              <a:gd name="connsiteY4" fmla="*/ 1088938 h 1800000"/>
              <a:gd name="connsiteX5" fmla="*/ 1656000 w 1800000"/>
              <a:gd name="connsiteY5" fmla="*/ 396005 h 1800000"/>
              <a:gd name="connsiteX6" fmla="*/ 1403995 w 1800000"/>
              <a:gd name="connsiteY6" fmla="*/ 144000 h 1800000"/>
              <a:gd name="connsiteX7" fmla="*/ 396005 w 1800000"/>
              <a:gd name="connsiteY7" fmla="*/ 144000 h 1800000"/>
              <a:gd name="connsiteX8" fmla="*/ 144000 w 1800000"/>
              <a:gd name="connsiteY8" fmla="*/ 396005 h 1800000"/>
              <a:gd name="connsiteX9" fmla="*/ 144000 w 1800000"/>
              <a:gd name="connsiteY9" fmla="*/ 1403995 h 1800000"/>
              <a:gd name="connsiteX10" fmla="*/ 396005 w 1800000"/>
              <a:gd name="connsiteY10" fmla="*/ 1656000 h 1800000"/>
              <a:gd name="connsiteX11" fmla="*/ 1403995 w 1800000"/>
              <a:gd name="connsiteY11" fmla="*/ 1656000 h 1800000"/>
              <a:gd name="connsiteX12" fmla="*/ 1656000 w 1800000"/>
              <a:gd name="connsiteY12" fmla="*/ 1403995 h 1800000"/>
              <a:gd name="connsiteX13" fmla="*/ 1656000 w 1800000"/>
              <a:gd name="connsiteY13" fmla="*/ 1225965 h 1800000"/>
              <a:gd name="connsiteX14" fmla="*/ 1800000 w 1800000"/>
              <a:gd name="connsiteY14" fmla="*/ 1225965 h 1800000"/>
              <a:gd name="connsiteX15" fmla="*/ 1800000 w 1800000"/>
              <a:gd name="connsiteY15" fmla="*/ 1499994 h 1800000"/>
              <a:gd name="connsiteX16" fmla="*/ 1499994 w 1800000"/>
              <a:gd name="connsiteY16" fmla="*/ 1800000 h 1800000"/>
              <a:gd name="connsiteX17" fmla="*/ 300006 w 1800000"/>
              <a:gd name="connsiteY17" fmla="*/ 1800000 h 1800000"/>
              <a:gd name="connsiteX18" fmla="*/ 0 w 1800000"/>
              <a:gd name="connsiteY18" fmla="*/ 1499994 h 1800000"/>
              <a:gd name="connsiteX19" fmla="*/ 0 w 1800000"/>
              <a:gd name="connsiteY19" fmla="*/ 300006 h 1800000"/>
              <a:gd name="connsiteX20" fmla="*/ 300006 w 1800000"/>
              <a:gd name="connsiteY2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00000" h="1800000"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1088938"/>
                </a:lnTo>
                <a:lnTo>
                  <a:pt x="1656000" y="1088938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lnTo>
                  <a:pt x="1656000" y="1225965"/>
                </a:lnTo>
                <a:lnTo>
                  <a:pt x="1800000" y="1225965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3045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C7420C2-1C80-7D5E-F96F-2A25264CEDE5}"/>
              </a:ext>
            </a:extLst>
          </p:cNvPr>
          <p:cNvSpPr/>
          <p:nvPr/>
        </p:nvSpPr>
        <p:spPr>
          <a:xfrm>
            <a:off x="2185966" y="3755302"/>
            <a:ext cx="799956" cy="137027"/>
          </a:xfrm>
          <a:prstGeom prst="rect">
            <a:avLst/>
          </a:prstGeom>
          <a:solidFill>
            <a:srgbClr val="0304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421E31C-BCAE-7788-7821-6AC6BC0B6300}"/>
              </a:ext>
            </a:extLst>
          </p:cNvPr>
          <p:cNvSpPr/>
          <p:nvPr/>
        </p:nvSpPr>
        <p:spPr>
          <a:xfrm>
            <a:off x="727966" y="2727000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47E2FDA-8843-9B9A-8B62-9E877DAD4781}"/>
              </a:ext>
            </a:extLst>
          </p:cNvPr>
          <p:cNvSpPr txBox="1"/>
          <p:nvPr/>
        </p:nvSpPr>
        <p:spPr>
          <a:xfrm>
            <a:off x="4927196" y="4700325"/>
            <a:ext cx="238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4D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frame_ingreso</a:t>
            </a:r>
            <a:endParaRPr lang="es-CO" dirty="0">
              <a:solidFill>
                <a:srgbClr val="00B4D8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5CCC37-CDE2-1904-6437-D46DA94CC2ED}"/>
              </a:ext>
            </a:extLst>
          </p:cNvPr>
          <p:cNvSpPr txBox="1"/>
          <p:nvPr/>
        </p:nvSpPr>
        <p:spPr>
          <a:xfrm>
            <a:off x="7178655" y="1665810"/>
            <a:ext cx="238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frame_resultado</a:t>
            </a:r>
            <a:endParaRPr lang="es-CO" dirty="0">
              <a:solidFill>
                <a:srgbClr val="00B0F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2EC220D-C76A-C25F-D3EF-9D40F771F26A}"/>
              </a:ext>
            </a:extLst>
          </p:cNvPr>
          <p:cNvSpPr txBox="1"/>
          <p:nvPr/>
        </p:nvSpPr>
        <p:spPr>
          <a:xfrm>
            <a:off x="2259905" y="1665810"/>
            <a:ext cx="309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77B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simulador_clima_logic</a:t>
            </a:r>
            <a:endParaRPr lang="es-CO" dirty="0">
              <a:solidFill>
                <a:srgbClr val="0077B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45E1BF6-9AE7-8436-CD57-277B60DBAB8E}"/>
              </a:ext>
            </a:extLst>
          </p:cNvPr>
          <p:cNvSpPr txBox="1"/>
          <p:nvPr/>
        </p:nvSpPr>
        <p:spPr>
          <a:xfrm>
            <a:off x="235505" y="4700325"/>
            <a:ext cx="238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3045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simulador_clima_ui</a:t>
            </a:r>
            <a:endParaRPr lang="es-CO" dirty="0">
              <a:solidFill>
                <a:srgbClr val="03045E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186D0F8-4D4B-337C-AD20-E36D7F246B42}"/>
              </a:ext>
            </a:extLst>
          </p:cNvPr>
          <p:cNvSpPr txBox="1"/>
          <p:nvPr/>
        </p:nvSpPr>
        <p:spPr>
          <a:xfrm>
            <a:off x="9618887" y="4700325"/>
            <a:ext cx="238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90E0E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image_manager</a:t>
            </a:r>
            <a:endParaRPr lang="es-CO" dirty="0">
              <a:solidFill>
                <a:srgbClr val="90E0E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1" name="Gráfico 40" descr="Diseño web con relleno sólido">
            <a:extLst>
              <a:ext uri="{FF2B5EF4-FFF2-40B4-BE49-F238E27FC236}">
                <a16:creationId xmlns:a16="http://schemas.microsoft.com/office/drawing/2014/main" id="{23610DE6-F9F5-966D-E334-4E58A27F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75" y="2889000"/>
            <a:ext cx="1080000" cy="1080000"/>
          </a:xfrm>
          <a:prstGeom prst="rect">
            <a:avLst/>
          </a:prstGeom>
        </p:spPr>
      </p:pic>
      <p:pic>
        <p:nvPicPr>
          <p:cNvPr id="43" name="Gráfico 42" descr="Ilustrador con relleno sólido">
            <a:extLst>
              <a:ext uri="{FF2B5EF4-FFF2-40B4-BE49-F238E27FC236}">
                <a16:creationId xmlns:a16="http://schemas.microsoft.com/office/drawing/2014/main" id="{6412DCF6-5949-8AD1-7018-84A27E4DE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347" y="2945800"/>
            <a:ext cx="1080000" cy="1080000"/>
          </a:xfrm>
          <a:prstGeom prst="rect">
            <a:avLst/>
          </a:prstGeom>
        </p:spPr>
      </p:pic>
      <p:pic>
        <p:nvPicPr>
          <p:cNvPr id="45" name="Gráfico 44" descr="Interfaz de la experiencia de usuario con relleno sólido">
            <a:extLst>
              <a:ext uri="{FF2B5EF4-FFF2-40B4-BE49-F238E27FC236}">
                <a16:creationId xmlns:a16="http://schemas.microsoft.com/office/drawing/2014/main" id="{493014C8-D95A-9CD5-AEC4-F77024934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6313" y="2887925"/>
            <a:ext cx="1080000" cy="1080000"/>
          </a:xfrm>
          <a:prstGeom prst="rect">
            <a:avLst/>
          </a:prstGeom>
        </p:spPr>
      </p:pic>
      <p:pic>
        <p:nvPicPr>
          <p:cNvPr id="47" name="Gráfico 46" descr="Niebla con relleno sólido">
            <a:extLst>
              <a:ext uri="{FF2B5EF4-FFF2-40B4-BE49-F238E27FC236}">
                <a16:creationId xmlns:a16="http://schemas.microsoft.com/office/drawing/2014/main" id="{B852764B-46C8-0D5C-81EC-614E99165B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09389" y="2889744"/>
            <a:ext cx="1080000" cy="1080000"/>
          </a:xfrm>
          <a:prstGeom prst="rect">
            <a:avLst/>
          </a:prstGeom>
        </p:spPr>
      </p:pic>
      <p:pic>
        <p:nvPicPr>
          <p:cNvPr id="49" name="Gráfico 48" descr="Imágenes con relleno sólido">
            <a:extLst>
              <a:ext uri="{FF2B5EF4-FFF2-40B4-BE49-F238E27FC236}">
                <a16:creationId xmlns:a16="http://schemas.microsoft.com/office/drawing/2014/main" id="{BF029B54-D0F7-EA44-1060-F14975718F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46353" y="2909415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31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8490CE5-D5D1-6812-25C2-C10739061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05" y="505857"/>
            <a:ext cx="11535508" cy="6070712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11BEE8AA-3DBE-7885-D05B-68645539C7CA}"/>
              </a:ext>
            </a:extLst>
          </p:cNvPr>
          <p:cNvSpPr/>
          <p:nvPr/>
        </p:nvSpPr>
        <p:spPr>
          <a:xfrm rot="9692">
            <a:off x="-3051066" y="-3305105"/>
            <a:ext cx="5400000" cy="5400000"/>
          </a:xfrm>
          <a:custGeom>
            <a:avLst/>
            <a:gdLst>
              <a:gd name="connsiteX0" fmla="*/ 300006 w 1800000"/>
              <a:gd name="connsiteY0" fmla="*/ 0 h 1800000"/>
              <a:gd name="connsiteX1" fmla="*/ 1499994 w 1800000"/>
              <a:gd name="connsiteY1" fmla="*/ 0 h 1800000"/>
              <a:gd name="connsiteX2" fmla="*/ 1800000 w 1800000"/>
              <a:gd name="connsiteY2" fmla="*/ 300006 h 1800000"/>
              <a:gd name="connsiteX3" fmla="*/ 1800000 w 1800000"/>
              <a:gd name="connsiteY3" fmla="*/ 1088938 h 1800000"/>
              <a:gd name="connsiteX4" fmla="*/ 1656000 w 1800000"/>
              <a:gd name="connsiteY4" fmla="*/ 1088938 h 1800000"/>
              <a:gd name="connsiteX5" fmla="*/ 1656000 w 1800000"/>
              <a:gd name="connsiteY5" fmla="*/ 396005 h 1800000"/>
              <a:gd name="connsiteX6" fmla="*/ 1403995 w 1800000"/>
              <a:gd name="connsiteY6" fmla="*/ 144000 h 1800000"/>
              <a:gd name="connsiteX7" fmla="*/ 396005 w 1800000"/>
              <a:gd name="connsiteY7" fmla="*/ 144000 h 1800000"/>
              <a:gd name="connsiteX8" fmla="*/ 144000 w 1800000"/>
              <a:gd name="connsiteY8" fmla="*/ 396005 h 1800000"/>
              <a:gd name="connsiteX9" fmla="*/ 144000 w 1800000"/>
              <a:gd name="connsiteY9" fmla="*/ 1403995 h 1800000"/>
              <a:gd name="connsiteX10" fmla="*/ 396005 w 1800000"/>
              <a:gd name="connsiteY10" fmla="*/ 1656000 h 1800000"/>
              <a:gd name="connsiteX11" fmla="*/ 1403995 w 1800000"/>
              <a:gd name="connsiteY11" fmla="*/ 1656000 h 1800000"/>
              <a:gd name="connsiteX12" fmla="*/ 1656000 w 1800000"/>
              <a:gd name="connsiteY12" fmla="*/ 1403995 h 1800000"/>
              <a:gd name="connsiteX13" fmla="*/ 1656000 w 1800000"/>
              <a:gd name="connsiteY13" fmla="*/ 1225965 h 1800000"/>
              <a:gd name="connsiteX14" fmla="*/ 1800000 w 1800000"/>
              <a:gd name="connsiteY14" fmla="*/ 1225965 h 1800000"/>
              <a:gd name="connsiteX15" fmla="*/ 1800000 w 1800000"/>
              <a:gd name="connsiteY15" fmla="*/ 1499994 h 1800000"/>
              <a:gd name="connsiteX16" fmla="*/ 1499994 w 1800000"/>
              <a:gd name="connsiteY16" fmla="*/ 1800000 h 1800000"/>
              <a:gd name="connsiteX17" fmla="*/ 300006 w 1800000"/>
              <a:gd name="connsiteY17" fmla="*/ 1800000 h 1800000"/>
              <a:gd name="connsiteX18" fmla="*/ 0 w 1800000"/>
              <a:gd name="connsiteY18" fmla="*/ 1499994 h 1800000"/>
              <a:gd name="connsiteX19" fmla="*/ 0 w 1800000"/>
              <a:gd name="connsiteY19" fmla="*/ 300006 h 1800000"/>
              <a:gd name="connsiteX20" fmla="*/ 300006 w 1800000"/>
              <a:gd name="connsiteY2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00000" h="1800000"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1088938"/>
                </a:lnTo>
                <a:lnTo>
                  <a:pt x="1656000" y="1088938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lnTo>
                  <a:pt x="1656000" y="1225965"/>
                </a:lnTo>
                <a:lnTo>
                  <a:pt x="1800000" y="1225965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3045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 dirty="0">
              <a:noFill/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D706ED5-F1E9-0991-11A4-8AA8D980B739}"/>
              </a:ext>
            </a:extLst>
          </p:cNvPr>
          <p:cNvSpPr/>
          <p:nvPr/>
        </p:nvSpPr>
        <p:spPr>
          <a:xfrm rot="9692">
            <a:off x="-2457066" y="-2711105"/>
            <a:ext cx="4212000" cy="421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8AB02125-FA90-9E5F-1166-6DB56D67720C}"/>
              </a:ext>
            </a:extLst>
          </p:cNvPr>
          <p:cNvSpPr/>
          <p:nvPr/>
        </p:nvSpPr>
        <p:spPr>
          <a:xfrm>
            <a:off x="20435353" y="2499106"/>
            <a:ext cx="1800000" cy="1800000"/>
          </a:xfrm>
          <a:custGeom>
            <a:avLst/>
            <a:gdLst>
              <a:gd name="connsiteX0" fmla="*/ 300006 w 1800000"/>
              <a:gd name="connsiteY0" fmla="*/ 0 h 1800000"/>
              <a:gd name="connsiteX1" fmla="*/ 1499994 w 1800000"/>
              <a:gd name="connsiteY1" fmla="*/ 0 h 1800000"/>
              <a:gd name="connsiteX2" fmla="*/ 1800000 w 1800000"/>
              <a:gd name="connsiteY2" fmla="*/ 300006 h 1800000"/>
              <a:gd name="connsiteX3" fmla="*/ 1800000 w 1800000"/>
              <a:gd name="connsiteY3" fmla="*/ 1499994 h 1800000"/>
              <a:gd name="connsiteX4" fmla="*/ 1499994 w 1800000"/>
              <a:gd name="connsiteY4" fmla="*/ 1800000 h 1800000"/>
              <a:gd name="connsiteX5" fmla="*/ 300006 w 1800000"/>
              <a:gd name="connsiteY5" fmla="*/ 1800000 h 1800000"/>
              <a:gd name="connsiteX6" fmla="*/ 0 w 1800000"/>
              <a:gd name="connsiteY6" fmla="*/ 1499994 h 1800000"/>
              <a:gd name="connsiteX7" fmla="*/ 0 w 1800000"/>
              <a:gd name="connsiteY7" fmla="*/ 714198 h 1800000"/>
              <a:gd name="connsiteX8" fmla="*/ 144000 w 1800000"/>
              <a:gd name="connsiteY8" fmla="*/ 714198 h 1800000"/>
              <a:gd name="connsiteX9" fmla="*/ 144000 w 1800000"/>
              <a:gd name="connsiteY9" fmla="*/ 1403995 h 1800000"/>
              <a:gd name="connsiteX10" fmla="*/ 396005 w 1800000"/>
              <a:gd name="connsiteY10" fmla="*/ 1656000 h 1800000"/>
              <a:gd name="connsiteX11" fmla="*/ 1403995 w 1800000"/>
              <a:gd name="connsiteY11" fmla="*/ 1656000 h 1800000"/>
              <a:gd name="connsiteX12" fmla="*/ 1656000 w 1800000"/>
              <a:gd name="connsiteY12" fmla="*/ 1403995 h 1800000"/>
              <a:gd name="connsiteX13" fmla="*/ 1656000 w 1800000"/>
              <a:gd name="connsiteY13" fmla="*/ 396005 h 1800000"/>
              <a:gd name="connsiteX14" fmla="*/ 1403995 w 1800000"/>
              <a:gd name="connsiteY14" fmla="*/ 144000 h 1800000"/>
              <a:gd name="connsiteX15" fmla="*/ 396005 w 1800000"/>
              <a:gd name="connsiteY15" fmla="*/ 144000 h 1800000"/>
              <a:gd name="connsiteX16" fmla="*/ 144000 w 1800000"/>
              <a:gd name="connsiteY16" fmla="*/ 396005 h 1800000"/>
              <a:gd name="connsiteX17" fmla="*/ 144000 w 1800000"/>
              <a:gd name="connsiteY17" fmla="*/ 577171 h 1800000"/>
              <a:gd name="connsiteX18" fmla="*/ 0 w 1800000"/>
              <a:gd name="connsiteY18" fmla="*/ 577171 h 1800000"/>
              <a:gd name="connsiteX19" fmla="*/ 0 w 1800000"/>
              <a:gd name="connsiteY19" fmla="*/ 300006 h 1800000"/>
              <a:gd name="connsiteX20" fmla="*/ 300006 w 1800000"/>
              <a:gd name="connsiteY2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00000" h="1800000"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714198"/>
                </a:lnTo>
                <a:lnTo>
                  <a:pt x="144000" y="71419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577171"/>
                </a:lnTo>
                <a:lnTo>
                  <a:pt x="0" y="57717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CAF0F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E4D8D08-5DEA-627D-09E2-7BAFAD59E68D}"/>
              </a:ext>
            </a:extLst>
          </p:cNvPr>
          <p:cNvSpPr/>
          <p:nvPr/>
        </p:nvSpPr>
        <p:spPr>
          <a:xfrm>
            <a:off x="20633353" y="2697106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0CEAC09D-ABF6-8DB6-C433-2049D22B259A}"/>
              </a:ext>
            </a:extLst>
          </p:cNvPr>
          <p:cNvSpPr/>
          <p:nvPr/>
        </p:nvSpPr>
        <p:spPr>
          <a:xfrm>
            <a:off x="18117670" y="2499106"/>
            <a:ext cx="1800000" cy="1800000"/>
          </a:xfrm>
          <a:custGeom>
            <a:avLst/>
            <a:gdLst>
              <a:gd name="connsiteX0" fmla="*/ 1656000 w 1800000"/>
              <a:gd name="connsiteY0" fmla="*/ 440468 h 1800000"/>
              <a:gd name="connsiteX1" fmla="*/ 1800000 w 1800000"/>
              <a:gd name="connsiteY1" fmla="*/ 44046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906648 h 1800000"/>
              <a:gd name="connsiteX7" fmla="*/ 144000 w 1800000"/>
              <a:gd name="connsiteY7" fmla="*/ 90664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303441 h 1800000"/>
              <a:gd name="connsiteX16" fmla="*/ 1637912 w 1800000"/>
              <a:gd name="connsiteY16" fmla="*/ 303441 h 1800000"/>
              <a:gd name="connsiteX17" fmla="*/ 1636196 w 1800000"/>
              <a:gd name="connsiteY17" fmla="*/ 297913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769621 h 1800000"/>
              <a:gd name="connsiteX22" fmla="*/ 0 w 1800000"/>
              <a:gd name="connsiteY22" fmla="*/ 76962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440468"/>
                </a:moveTo>
                <a:lnTo>
                  <a:pt x="1800000" y="44046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906648"/>
                </a:lnTo>
                <a:lnTo>
                  <a:pt x="144000" y="90664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303441"/>
                </a:lnTo>
                <a:lnTo>
                  <a:pt x="1637912" y="303441"/>
                </a:lnTo>
                <a:lnTo>
                  <a:pt x="1636196" y="297913"/>
                </a:lnTo>
                <a:cubicBezTo>
                  <a:pt x="1597940" y="207465"/>
                  <a:pt x="1508379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769621"/>
                </a:lnTo>
                <a:lnTo>
                  <a:pt x="0" y="76962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90E0EF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FFD612C-BD15-1B1D-A3FC-CE33FC78E268}"/>
              </a:ext>
            </a:extLst>
          </p:cNvPr>
          <p:cNvSpPr/>
          <p:nvPr/>
        </p:nvSpPr>
        <p:spPr>
          <a:xfrm>
            <a:off x="19773670" y="2939911"/>
            <a:ext cx="799956" cy="137027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1B2EEEF5-89A9-546E-9297-2566E692C34B}"/>
              </a:ext>
            </a:extLst>
          </p:cNvPr>
          <p:cNvSpPr/>
          <p:nvPr/>
        </p:nvSpPr>
        <p:spPr>
          <a:xfrm>
            <a:off x="18315670" y="2697106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067DEF19-CAC3-1971-243E-05E59B7F0BC1}"/>
              </a:ext>
            </a:extLst>
          </p:cNvPr>
          <p:cNvSpPr/>
          <p:nvPr/>
        </p:nvSpPr>
        <p:spPr>
          <a:xfrm>
            <a:off x="15800867" y="2499106"/>
            <a:ext cx="1800000" cy="1800000"/>
          </a:xfrm>
          <a:custGeom>
            <a:avLst/>
            <a:gdLst>
              <a:gd name="connsiteX0" fmla="*/ 1656000 w 1800000"/>
              <a:gd name="connsiteY0" fmla="*/ 632918 h 1800000"/>
              <a:gd name="connsiteX1" fmla="*/ 1800000 w 1800000"/>
              <a:gd name="connsiteY1" fmla="*/ 63291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1180378 h 1800000"/>
              <a:gd name="connsiteX7" fmla="*/ 144000 w 1800000"/>
              <a:gd name="connsiteY7" fmla="*/ 118037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495891 h 1800000"/>
              <a:gd name="connsiteX16" fmla="*/ 1656000 w 1800000"/>
              <a:gd name="connsiteY16" fmla="*/ 495891 h 1800000"/>
              <a:gd name="connsiteX17" fmla="*/ 1656000 w 1800000"/>
              <a:gd name="connsiteY17" fmla="*/ 396005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1043351 h 1800000"/>
              <a:gd name="connsiteX22" fmla="*/ 0 w 1800000"/>
              <a:gd name="connsiteY22" fmla="*/ 104335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632918"/>
                </a:moveTo>
                <a:lnTo>
                  <a:pt x="1800000" y="63291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1180378"/>
                </a:lnTo>
                <a:lnTo>
                  <a:pt x="144000" y="118037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495891"/>
                </a:lnTo>
                <a:lnTo>
                  <a:pt x="1656000" y="495891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043351"/>
                </a:lnTo>
                <a:lnTo>
                  <a:pt x="0" y="104335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0B4D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D13DEEDA-8761-7346-635D-E62BBE9218BF}"/>
              </a:ext>
            </a:extLst>
          </p:cNvPr>
          <p:cNvSpPr/>
          <p:nvPr/>
        </p:nvSpPr>
        <p:spPr>
          <a:xfrm>
            <a:off x="17457748" y="3132361"/>
            <a:ext cx="798195" cy="137027"/>
          </a:xfrm>
          <a:prstGeom prst="rect">
            <a:avLst/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E61751E-C6C9-AE72-6334-B76ECC67B0E8}"/>
              </a:ext>
            </a:extLst>
          </p:cNvPr>
          <p:cNvSpPr/>
          <p:nvPr/>
        </p:nvSpPr>
        <p:spPr>
          <a:xfrm>
            <a:off x="15998867" y="2697106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BC44E6F6-E222-8A76-04B2-D005886B2266}"/>
              </a:ext>
            </a:extLst>
          </p:cNvPr>
          <p:cNvSpPr/>
          <p:nvPr/>
        </p:nvSpPr>
        <p:spPr>
          <a:xfrm>
            <a:off x="13501629" y="2499106"/>
            <a:ext cx="1800000" cy="1800000"/>
          </a:xfrm>
          <a:custGeom>
            <a:avLst/>
            <a:gdLst>
              <a:gd name="connsiteX0" fmla="*/ 1656000 w 1800000"/>
              <a:gd name="connsiteY0" fmla="*/ 906648 h 1800000"/>
              <a:gd name="connsiteX1" fmla="*/ 1800000 w 1800000"/>
              <a:gd name="connsiteY1" fmla="*/ 90664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1499695 h 1800000"/>
              <a:gd name="connsiteX7" fmla="*/ 163061 w 1800000"/>
              <a:gd name="connsiteY7" fmla="*/ 1499695 h 1800000"/>
              <a:gd name="connsiteX8" fmla="*/ 163804 w 1800000"/>
              <a:gd name="connsiteY8" fmla="*/ 1502087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769621 h 1800000"/>
              <a:gd name="connsiteX16" fmla="*/ 1656000 w 1800000"/>
              <a:gd name="connsiteY16" fmla="*/ 769621 h 1800000"/>
              <a:gd name="connsiteX17" fmla="*/ 1656000 w 1800000"/>
              <a:gd name="connsiteY17" fmla="*/ 396005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1362668 h 1800000"/>
              <a:gd name="connsiteX22" fmla="*/ 0 w 1800000"/>
              <a:gd name="connsiteY22" fmla="*/ 1362668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906648"/>
                </a:moveTo>
                <a:lnTo>
                  <a:pt x="1800000" y="90664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1499695"/>
                </a:lnTo>
                <a:lnTo>
                  <a:pt x="163061" y="1499695"/>
                </a:lnTo>
                <a:lnTo>
                  <a:pt x="163804" y="1502087"/>
                </a:lnTo>
                <a:cubicBezTo>
                  <a:pt x="202060" y="1592536"/>
                  <a:pt x="291621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769621"/>
                </a:lnTo>
                <a:lnTo>
                  <a:pt x="1656000" y="769621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362668"/>
                </a:lnTo>
                <a:lnTo>
                  <a:pt x="0" y="1362668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077B6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DCCE17C-CE42-EFB7-FB3F-88ABBCCECF95}"/>
              </a:ext>
            </a:extLst>
          </p:cNvPr>
          <p:cNvSpPr/>
          <p:nvPr/>
        </p:nvSpPr>
        <p:spPr>
          <a:xfrm>
            <a:off x="15157629" y="3404186"/>
            <a:ext cx="781512" cy="137027"/>
          </a:xfrm>
          <a:prstGeom prst="rect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D5143A2-9D75-000D-347F-C4161D0F9DD5}"/>
              </a:ext>
            </a:extLst>
          </p:cNvPr>
          <p:cNvSpPr/>
          <p:nvPr/>
        </p:nvSpPr>
        <p:spPr>
          <a:xfrm>
            <a:off x="13699629" y="2697106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8DD7BD1-2D63-9C16-EEB7-51CF7D74F104}"/>
              </a:ext>
            </a:extLst>
          </p:cNvPr>
          <p:cNvSpPr/>
          <p:nvPr/>
        </p:nvSpPr>
        <p:spPr>
          <a:xfrm>
            <a:off x="12830520" y="3725408"/>
            <a:ext cx="799956" cy="137027"/>
          </a:xfrm>
          <a:prstGeom prst="rect">
            <a:avLst/>
          </a:prstGeom>
          <a:solidFill>
            <a:srgbClr val="0304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Gráfico 6" descr="Ilustrador con relleno sólido">
            <a:extLst>
              <a:ext uri="{FF2B5EF4-FFF2-40B4-BE49-F238E27FC236}">
                <a16:creationId xmlns:a16="http://schemas.microsoft.com/office/drawing/2014/main" id="{15DB7C7F-87C2-B91C-581D-04EB3B1DB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649" y="-13132"/>
            <a:ext cx="1410106" cy="14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75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0F510B-044D-1BEE-464C-29BA4142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831"/>
            <a:ext cx="12192000" cy="423633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11BEE8AA-3DBE-7885-D05B-68645539C7CA}"/>
              </a:ext>
            </a:extLst>
          </p:cNvPr>
          <p:cNvSpPr/>
          <p:nvPr/>
        </p:nvSpPr>
        <p:spPr>
          <a:xfrm rot="9692">
            <a:off x="-2783695" y="1366282"/>
            <a:ext cx="2160000" cy="2160000"/>
          </a:xfrm>
          <a:custGeom>
            <a:avLst/>
            <a:gdLst>
              <a:gd name="connsiteX0" fmla="*/ 300006 w 1800000"/>
              <a:gd name="connsiteY0" fmla="*/ 0 h 1800000"/>
              <a:gd name="connsiteX1" fmla="*/ 1499994 w 1800000"/>
              <a:gd name="connsiteY1" fmla="*/ 0 h 1800000"/>
              <a:gd name="connsiteX2" fmla="*/ 1800000 w 1800000"/>
              <a:gd name="connsiteY2" fmla="*/ 300006 h 1800000"/>
              <a:gd name="connsiteX3" fmla="*/ 1800000 w 1800000"/>
              <a:gd name="connsiteY3" fmla="*/ 1088938 h 1800000"/>
              <a:gd name="connsiteX4" fmla="*/ 1656000 w 1800000"/>
              <a:gd name="connsiteY4" fmla="*/ 1088938 h 1800000"/>
              <a:gd name="connsiteX5" fmla="*/ 1656000 w 1800000"/>
              <a:gd name="connsiteY5" fmla="*/ 396005 h 1800000"/>
              <a:gd name="connsiteX6" fmla="*/ 1403995 w 1800000"/>
              <a:gd name="connsiteY6" fmla="*/ 144000 h 1800000"/>
              <a:gd name="connsiteX7" fmla="*/ 396005 w 1800000"/>
              <a:gd name="connsiteY7" fmla="*/ 144000 h 1800000"/>
              <a:gd name="connsiteX8" fmla="*/ 144000 w 1800000"/>
              <a:gd name="connsiteY8" fmla="*/ 396005 h 1800000"/>
              <a:gd name="connsiteX9" fmla="*/ 144000 w 1800000"/>
              <a:gd name="connsiteY9" fmla="*/ 1403995 h 1800000"/>
              <a:gd name="connsiteX10" fmla="*/ 396005 w 1800000"/>
              <a:gd name="connsiteY10" fmla="*/ 1656000 h 1800000"/>
              <a:gd name="connsiteX11" fmla="*/ 1403995 w 1800000"/>
              <a:gd name="connsiteY11" fmla="*/ 1656000 h 1800000"/>
              <a:gd name="connsiteX12" fmla="*/ 1656000 w 1800000"/>
              <a:gd name="connsiteY12" fmla="*/ 1403995 h 1800000"/>
              <a:gd name="connsiteX13" fmla="*/ 1656000 w 1800000"/>
              <a:gd name="connsiteY13" fmla="*/ 1225965 h 1800000"/>
              <a:gd name="connsiteX14" fmla="*/ 1800000 w 1800000"/>
              <a:gd name="connsiteY14" fmla="*/ 1225965 h 1800000"/>
              <a:gd name="connsiteX15" fmla="*/ 1800000 w 1800000"/>
              <a:gd name="connsiteY15" fmla="*/ 1499994 h 1800000"/>
              <a:gd name="connsiteX16" fmla="*/ 1499994 w 1800000"/>
              <a:gd name="connsiteY16" fmla="*/ 1800000 h 1800000"/>
              <a:gd name="connsiteX17" fmla="*/ 300006 w 1800000"/>
              <a:gd name="connsiteY17" fmla="*/ 1800000 h 1800000"/>
              <a:gd name="connsiteX18" fmla="*/ 0 w 1800000"/>
              <a:gd name="connsiteY18" fmla="*/ 1499994 h 1800000"/>
              <a:gd name="connsiteX19" fmla="*/ 0 w 1800000"/>
              <a:gd name="connsiteY19" fmla="*/ 300006 h 1800000"/>
              <a:gd name="connsiteX20" fmla="*/ 300006 w 1800000"/>
              <a:gd name="connsiteY2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00000" h="1800000"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1088938"/>
                </a:lnTo>
                <a:lnTo>
                  <a:pt x="1656000" y="1088938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lnTo>
                  <a:pt x="1656000" y="1225965"/>
                </a:lnTo>
                <a:lnTo>
                  <a:pt x="1800000" y="1225965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3045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 dirty="0">
              <a:noFill/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D706ED5-F1E9-0991-11A4-8AA8D980B739}"/>
              </a:ext>
            </a:extLst>
          </p:cNvPr>
          <p:cNvSpPr/>
          <p:nvPr/>
        </p:nvSpPr>
        <p:spPr>
          <a:xfrm rot="9692">
            <a:off x="-2546095" y="1603882"/>
            <a:ext cx="1684800" cy="168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8AB02125-FA90-9E5F-1166-6DB56D67720C}"/>
              </a:ext>
            </a:extLst>
          </p:cNvPr>
          <p:cNvSpPr/>
          <p:nvPr/>
        </p:nvSpPr>
        <p:spPr>
          <a:xfrm>
            <a:off x="20435353" y="2499106"/>
            <a:ext cx="1800000" cy="1800000"/>
          </a:xfrm>
          <a:custGeom>
            <a:avLst/>
            <a:gdLst>
              <a:gd name="connsiteX0" fmla="*/ 300006 w 1800000"/>
              <a:gd name="connsiteY0" fmla="*/ 0 h 1800000"/>
              <a:gd name="connsiteX1" fmla="*/ 1499994 w 1800000"/>
              <a:gd name="connsiteY1" fmla="*/ 0 h 1800000"/>
              <a:gd name="connsiteX2" fmla="*/ 1800000 w 1800000"/>
              <a:gd name="connsiteY2" fmla="*/ 300006 h 1800000"/>
              <a:gd name="connsiteX3" fmla="*/ 1800000 w 1800000"/>
              <a:gd name="connsiteY3" fmla="*/ 1499994 h 1800000"/>
              <a:gd name="connsiteX4" fmla="*/ 1499994 w 1800000"/>
              <a:gd name="connsiteY4" fmla="*/ 1800000 h 1800000"/>
              <a:gd name="connsiteX5" fmla="*/ 300006 w 1800000"/>
              <a:gd name="connsiteY5" fmla="*/ 1800000 h 1800000"/>
              <a:gd name="connsiteX6" fmla="*/ 0 w 1800000"/>
              <a:gd name="connsiteY6" fmla="*/ 1499994 h 1800000"/>
              <a:gd name="connsiteX7" fmla="*/ 0 w 1800000"/>
              <a:gd name="connsiteY7" fmla="*/ 714198 h 1800000"/>
              <a:gd name="connsiteX8" fmla="*/ 144000 w 1800000"/>
              <a:gd name="connsiteY8" fmla="*/ 714198 h 1800000"/>
              <a:gd name="connsiteX9" fmla="*/ 144000 w 1800000"/>
              <a:gd name="connsiteY9" fmla="*/ 1403995 h 1800000"/>
              <a:gd name="connsiteX10" fmla="*/ 396005 w 1800000"/>
              <a:gd name="connsiteY10" fmla="*/ 1656000 h 1800000"/>
              <a:gd name="connsiteX11" fmla="*/ 1403995 w 1800000"/>
              <a:gd name="connsiteY11" fmla="*/ 1656000 h 1800000"/>
              <a:gd name="connsiteX12" fmla="*/ 1656000 w 1800000"/>
              <a:gd name="connsiteY12" fmla="*/ 1403995 h 1800000"/>
              <a:gd name="connsiteX13" fmla="*/ 1656000 w 1800000"/>
              <a:gd name="connsiteY13" fmla="*/ 396005 h 1800000"/>
              <a:gd name="connsiteX14" fmla="*/ 1403995 w 1800000"/>
              <a:gd name="connsiteY14" fmla="*/ 144000 h 1800000"/>
              <a:gd name="connsiteX15" fmla="*/ 396005 w 1800000"/>
              <a:gd name="connsiteY15" fmla="*/ 144000 h 1800000"/>
              <a:gd name="connsiteX16" fmla="*/ 144000 w 1800000"/>
              <a:gd name="connsiteY16" fmla="*/ 396005 h 1800000"/>
              <a:gd name="connsiteX17" fmla="*/ 144000 w 1800000"/>
              <a:gd name="connsiteY17" fmla="*/ 577171 h 1800000"/>
              <a:gd name="connsiteX18" fmla="*/ 0 w 1800000"/>
              <a:gd name="connsiteY18" fmla="*/ 577171 h 1800000"/>
              <a:gd name="connsiteX19" fmla="*/ 0 w 1800000"/>
              <a:gd name="connsiteY19" fmla="*/ 300006 h 1800000"/>
              <a:gd name="connsiteX20" fmla="*/ 300006 w 1800000"/>
              <a:gd name="connsiteY2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00000" h="1800000"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714198"/>
                </a:lnTo>
                <a:lnTo>
                  <a:pt x="144000" y="71419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577171"/>
                </a:lnTo>
                <a:lnTo>
                  <a:pt x="0" y="57717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CAF0F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E4D8D08-5DEA-627D-09E2-7BAFAD59E68D}"/>
              </a:ext>
            </a:extLst>
          </p:cNvPr>
          <p:cNvSpPr/>
          <p:nvPr/>
        </p:nvSpPr>
        <p:spPr>
          <a:xfrm>
            <a:off x="20633353" y="2697106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0CEAC09D-ABF6-8DB6-C433-2049D22B259A}"/>
              </a:ext>
            </a:extLst>
          </p:cNvPr>
          <p:cNvSpPr/>
          <p:nvPr/>
        </p:nvSpPr>
        <p:spPr>
          <a:xfrm>
            <a:off x="18117670" y="2499106"/>
            <a:ext cx="1800000" cy="1800000"/>
          </a:xfrm>
          <a:custGeom>
            <a:avLst/>
            <a:gdLst>
              <a:gd name="connsiteX0" fmla="*/ 1656000 w 1800000"/>
              <a:gd name="connsiteY0" fmla="*/ 440468 h 1800000"/>
              <a:gd name="connsiteX1" fmla="*/ 1800000 w 1800000"/>
              <a:gd name="connsiteY1" fmla="*/ 44046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906648 h 1800000"/>
              <a:gd name="connsiteX7" fmla="*/ 144000 w 1800000"/>
              <a:gd name="connsiteY7" fmla="*/ 90664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303441 h 1800000"/>
              <a:gd name="connsiteX16" fmla="*/ 1637912 w 1800000"/>
              <a:gd name="connsiteY16" fmla="*/ 303441 h 1800000"/>
              <a:gd name="connsiteX17" fmla="*/ 1636196 w 1800000"/>
              <a:gd name="connsiteY17" fmla="*/ 297913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769621 h 1800000"/>
              <a:gd name="connsiteX22" fmla="*/ 0 w 1800000"/>
              <a:gd name="connsiteY22" fmla="*/ 76962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440468"/>
                </a:moveTo>
                <a:lnTo>
                  <a:pt x="1800000" y="44046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906648"/>
                </a:lnTo>
                <a:lnTo>
                  <a:pt x="144000" y="90664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303441"/>
                </a:lnTo>
                <a:lnTo>
                  <a:pt x="1637912" y="303441"/>
                </a:lnTo>
                <a:lnTo>
                  <a:pt x="1636196" y="297913"/>
                </a:lnTo>
                <a:cubicBezTo>
                  <a:pt x="1597940" y="207465"/>
                  <a:pt x="1508379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769621"/>
                </a:lnTo>
                <a:lnTo>
                  <a:pt x="0" y="76962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90E0EF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FFD612C-BD15-1B1D-A3FC-CE33FC78E268}"/>
              </a:ext>
            </a:extLst>
          </p:cNvPr>
          <p:cNvSpPr/>
          <p:nvPr/>
        </p:nvSpPr>
        <p:spPr>
          <a:xfrm>
            <a:off x="19773670" y="2939911"/>
            <a:ext cx="799956" cy="137027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1B2EEEF5-89A9-546E-9297-2566E692C34B}"/>
              </a:ext>
            </a:extLst>
          </p:cNvPr>
          <p:cNvSpPr/>
          <p:nvPr/>
        </p:nvSpPr>
        <p:spPr>
          <a:xfrm>
            <a:off x="18315670" y="2697106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067DEF19-CAC3-1971-243E-05E59B7F0BC1}"/>
              </a:ext>
            </a:extLst>
          </p:cNvPr>
          <p:cNvSpPr/>
          <p:nvPr/>
        </p:nvSpPr>
        <p:spPr>
          <a:xfrm>
            <a:off x="15800867" y="2499106"/>
            <a:ext cx="1800000" cy="1800000"/>
          </a:xfrm>
          <a:custGeom>
            <a:avLst/>
            <a:gdLst>
              <a:gd name="connsiteX0" fmla="*/ 1656000 w 1800000"/>
              <a:gd name="connsiteY0" fmla="*/ 632918 h 1800000"/>
              <a:gd name="connsiteX1" fmla="*/ 1800000 w 1800000"/>
              <a:gd name="connsiteY1" fmla="*/ 63291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1180378 h 1800000"/>
              <a:gd name="connsiteX7" fmla="*/ 144000 w 1800000"/>
              <a:gd name="connsiteY7" fmla="*/ 118037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495891 h 1800000"/>
              <a:gd name="connsiteX16" fmla="*/ 1656000 w 1800000"/>
              <a:gd name="connsiteY16" fmla="*/ 495891 h 1800000"/>
              <a:gd name="connsiteX17" fmla="*/ 1656000 w 1800000"/>
              <a:gd name="connsiteY17" fmla="*/ 396005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1043351 h 1800000"/>
              <a:gd name="connsiteX22" fmla="*/ 0 w 1800000"/>
              <a:gd name="connsiteY22" fmla="*/ 104335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632918"/>
                </a:moveTo>
                <a:lnTo>
                  <a:pt x="1800000" y="63291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1180378"/>
                </a:lnTo>
                <a:lnTo>
                  <a:pt x="144000" y="118037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495891"/>
                </a:lnTo>
                <a:lnTo>
                  <a:pt x="1656000" y="495891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043351"/>
                </a:lnTo>
                <a:lnTo>
                  <a:pt x="0" y="104335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0B4D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D13DEEDA-8761-7346-635D-E62BBE9218BF}"/>
              </a:ext>
            </a:extLst>
          </p:cNvPr>
          <p:cNvSpPr/>
          <p:nvPr/>
        </p:nvSpPr>
        <p:spPr>
          <a:xfrm>
            <a:off x="17457748" y="3132361"/>
            <a:ext cx="798195" cy="137027"/>
          </a:xfrm>
          <a:prstGeom prst="rect">
            <a:avLst/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E61751E-C6C9-AE72-6334-B76ECC67B0E8}"/>
              </a:ext>
            </a:extLst>
          </p:cNvPr>
          <p:cNvSpPr/>
          <p:nvPr/>
        </p:nvSpPr>
        <p:spPr>
          <a:xfrm>
            <a:off x="15998867" y="2697106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BC44E6F6-E222-8A76-04B2-D005886B2266}"/>
              </a:ext>
            </a:extLst>
          </p:cNvPr>
          <p:cNvSpPr/>
          <p:nvPr/>
        </p:nvSpPr>
        <p:spPr>
          <a:xfrm>
            <a:off x="9811547" y="-3350631"/>
            <a:ext cx="5400000" cy="5400000"/>
          </a:xfrm>
          <a:custGeom>
            <a:avLst/>
            <a:gdLst>
              <a:gd name="connsiteX0" fmla="*/ 1656000 w 1800000"/>
              <a:gd name="connsiteY0" fmla="*/ 906648 h 1800000"/>
              <a:gd name="connsiteX1" fmla="*/ 1800000 w 1800000"/>
              <a:gd name="connsiteY1" fmla="*/ 90664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1499695 h 1800000"/>
              <a:gd name="connsiteX7" fmla="*/ 163061 w 1800000"/>
              <a:gd name="connsiteY7" fmla="*/ 1499695 h 1800000"/>
              <a:gd name="connsiteX8" fmla="*/ 163804 w 1800000"/>
              <a:gd name="connsiteY8" fmla="*/ 1502087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769621 h 1800000"/>
              <a:gd name="connsiteX16" fmla="*/ 1656000 w 1800000"/>
              <a:gd name="connsiteY16" fmla="*/ 769621 h 1800000"/>
              <a:gd name="connsiteX17" fmla="*/ 1656000 w 1800000"/>
              <a:gd name="connsiteY17" fmla="*/ 396005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1362668 h 1800000"/>
              <a:gd name="connsiteX22" fmla="*/ 0 w 1800000"/>
              <a:gd name="connsiteY22" fmla="*/ 1362668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906648"/>
                </a:moveTo>
                <a:lnTo>
                  <a:pt x="1800000" y="90664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1499695"/>
                </a:lnTo>
                <a:lnTo>
                  <a:pt x="163061" y="1499695"/>
                </a:lnTo>
                <a:lnTo>
                  <a:pt x="163804" y="1502087"/>
                </a:lnTo>
                <a:cubicBezTo>
                  <a:pt x="202060" y="1592536"/>
                  <a:pt x="291621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769621"/>
                </a:lnTo>
                <a:lnTo>
                  <a:pt x="1656000" y="769621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362668"/>
                </a:lnTo>
                <a:lnTo>
                  <a:pt x="0" y="1362668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077B6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D5143A2-9D75-000D-347F-C4161D0F9DD5}"/>
              </a:ext>
            </a:extLst>
          </p:cNvPr>
          <p:cNvSpPr/>
          <p:nvPr/>
        </p:nvSpPr>
        <p:spPr>
          <a:xfrm>
            <a:off x="10405547" y="-2756631"/>
            <a:ext cx="4212000" cy="421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7" name="Gráfico 6" descr="Diseño web con relleno sólido">
            <a:extLst>
              <a:ext uri="{FF2B5EF4-FFF2-40B4-BE49-F238E27FC236}">
                <a16:creationId xmlns:a16="http://schemas.microsoft.com/office/drawing/2014/main" id="{A993DB5E-888E-141C-110C-AF30FD003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3902" y="-85504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79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8AB02125-FA90-9E5F-1166-6DB56D67720C}"/>
              </a:ext>
            </a:extLst>
          </p:cNvPr>
          <p:cNvSpPr/>
          <p:nvPr/>
        </p:nvSpPr>
        <p:spPr>
          <a:xfrm>
            <a:off x="20435353" y="2499106"/>
            <a:ext cx="1800000" cy="1800000"/>
          </a:xfrm>
          <a:custGeom>
            <a:avLst/>
            <a:gdLst>
              <a:gd name="connsiteX0" fmla="*/ 300006 w 1800000"/>
              <a:gd name="connsiteY0" fmla="*/ 0 h 1800000"/>
              <a:gd name="connsiteX1" fmla="*/ 1499994 w 1800000"/>
              <a:gd name="connsiteY1" fmla="*/ 0 h 1800000"/>
              <a:gd name="connsiteX2" fmla="*/ 1800000 w 1800000"/>
              <a:gd name="connsiteY2" fmla="*/ 300006 h 1800000"/>
              <a:gd name="connsiteX3" fmla="*/ 1800000 w 1800000"/>
              <a:gd name="connsiteY3" fmla="*/ 1499994 h 1800000"/>
              <a:gd name="connsiteX4" fmla="*/ 1499994 w 1800000"/>
              <a:gd name="connsiteY4" fmla="*/ 1800000 h 1800000"/>
              <a:gd name="connsiteX5" fmla="*/ 300006 w 1800000"/>
              <a:gd name="connsiteY5" fmla="*/ 1800000 h 1800000"/>
              <a:gd name="connsiteX6" fmla="*/ 0 w 1800000"/>
              <a:gd name="connsiteY6" fmla="*/ 1499994 h 1800000"/>
              <a:gd name="connsiteX7" fmla="*/ 0 w 1800000"/>
              <a:gd name="connsiteY7" fmla="*/ 714198 h 1800000"/>
              <a:gd name="connsiteX8" fmla="*/ 144000 w 1800000"/>
              <a:gd name="connsiteY8" fmla="*/ 714198 h 1800000"/>
              <a:gd name="connsiteX9" fmla="*/ 144000 w 1800000"/>
              <a:gd name="connsiteY9" fmla="*/ 1403995 h 1800000"/>
              <a:gd name="connsiteX10" fmla="*/ 396005 w 1800000"/>
              <a:gd name="connsiteY10" fmla="*/ 1656000 h 1800000"/>
              <a:gd name="connsiteX11" fmla="*/ 1403995 w 1800000"/>
              <a:gd name="connsiteY11" fmla="*/ 1656000 h 1800000"/>
              <a:gd name="connsiteX12" fmla="*/ 1656000 w 1800000"/>
              <a:gd name="connsiteY12" fmla="*/ 1403995 h 1800000"/>
              <a:gd name="connsiteX13" fmla="*/ 1656000 w 1800000"/>
              <a:gd name="connsiteY13" fmla="*/ 396005 h 1800000"/>
              <a:gd name="connsiteX14" fmla="*/ 1403995 w 1800000"/>
              <a:gd name="connsiteY14" fmla="*/ 144000 h 1800000"/>
              <a:gd name="connsiteX15" fmla="*/ 396005 w 1800000"/>
              <a:gd name="connsiteY15" fmla="*/ 144000 h 1800000"/>
              <a:gd name="connsiteX16" fmla="*/ 144000 w 1800000"/>
              <a:gd name="connsiteY16" fmla="*/ 396005 h 1800000"/>
              <a:gd name="connsiteX17" fmla="*/ 144000 w 1800000"/>
              <a:gd name="connsiteY17" fmla="*/ 577171 h 1800000"/>
              <a:gd name="connsiteX18" fmla="*/ 0 w 1800000"/>
              <a:gd name="connsiteY18" fmla="*/ 577171 h 1800000"/>
              <a:gd name="connsiteX19" fmla="*/ 0 w 1800000"/>
              <a:gd name="connsiteY19" fmla="*/ 300006 h 1800000"/>
              <a:gd name="connsiteX20" fmla="*/ 300006 w 1800000"/>
              <a:gd name="connsiteY2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00000" h="1800000"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714198"/>
                </a:lnTo>
                <a:lnTo>
                  <a:pt x="144000" y="71419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577171"/>
                </a:lnTo>
                <a:lnTo>
                  <a:pt x="0" y="57717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CAF0F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E4D8D08-5DEA-627D-09E2-7BAFAD59E68D}"/>
              </a:ext>
            </a:extLst>
          </p:cNvPr>
          <p:cNvSpPr/>
          <p:nvPr/>
        </p:nvSpPr>
        <p:spPr>
          <a:xfrm>
            <a:off x="20633353" y="2697106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0CEAC09D-ABF6-8DB6-C433-2049D22B259A}"/>
              </a:ext>
            </a:extLst>
          </p:cNvPr>
          <p:cNvSpPr/>
          <p:nvPr/>
        </p:nvSpPr>
        <p:spPr>
          <a:xfrm>
            <a:off x="18117670" y="2499106"/>
            <a:ext cx="1800000" cy="1800000"/>
          </a:xfrm>
          <a:custGeom>
            <a:avLst/>
            <a:gdLst>
              <a:gd name="connsiteX0" fmla="*/ 1656000 w 1800000"/>
              <a:gd name="connsiteY0" fmla="*/ 440468 h 1800000"/>
              <a:gd name="connsiteX1" fmla="*/ 1800000 w 1800000"/>
              <a:gd name="connsiteY1" fmla="*/ 44046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906648 h 1800000"/>
              <a:gd name="connsiteX7" fmla="*/ 144000 w 1800000"/>
              <a:gd name="connsiteY7" fmla="*/ 90664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303441 h 1800000"/>
              <a:gd name="connsiteX16" fmla="*/ 1637912 w 1800000"/>
              <a:gd name="connsiteY16" fmla="*/ 303441 h 1800000"/>
              <a:gd name="connsiteX17" fmla="*/ 1636196 w 1800000"/>
              <a:gd name="connsiteY17" fmla="*/ 297913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769621 h 1800000"/>
              <a:gd name="connsiteX22" fmla="*/ 0 w 1800000"/>
              <a:gd name="connsiteY22" fmla="*/ 76962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440468"/>
                </a:moveTo>
                <a:lnTo>
                  <a:pt x="1800000" y="44046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906648"/>
                </a:lnTo>
                <a:lnTo>
                  <a:pt x="144000" y="90664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303441"/>
                </a:lnTo>
                <a:lnTo>
                  <a:pt x="1637912" y="303441"/>
                </a:lnTo>
                <a:lnTo>
                  <a:pt x="1636196" y="297913"/>
                </a:lnTo>
                <a:cubicBezTo>
                  <a:pt x="1597940" y="207465"/>
                  <a:pt x="1508379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769621"/>
                </a:lnTo>
                <a:lnTo>
                  <a:pt x="0" y="76962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90E0EF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FFD612C-BD15-1B1D-A3FC-CE33FC78E268}"/>
              </a:ext>
            </a:extLst>
          </p:cNvPr>
          <p:cNvSpPr/>
          <p:nvPr/>
        </p:nvSpPr>
        <p:spPr>
          <a:xfrm>
            <a:off x="19773670" y="2939911"/>
            <a:ext cx="799956" cy="137027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1B2EEEF5-89A9-546E-9297-2566E692C34B}"/>
              </a:ext>
            </a:extLst>
          </p:cNvPr>
          <p:cNvSpPr/>
          <p:nvPr/>
        </p:nvSpPr>
        <p:spPr>
          <a:xfrm>
            <a:off x="18315670" y="2697106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BC44E6F6-E222-8A76-04B2-D005886B2266}"/>
              </a:ext>
            </a:extLst>
          </p:cNvPr>
          <p:cNvSpPr/>
          <p:nvPr/>
        </p:nvSpPr>
        <p:spPr>
          <a:xfrm>
            <a:off x="-3686263" y="621289"/>
            <a:ext cx="2160000" cy="2160000"/>
          </a:xfrm>
          <a:custGeom>
            <a:avLst/>
            <a:gdLst>
              <a:gd name="connsiteX0" fmla="*/ 1656000 w 1800000"/>
              <a:gd name="connsiteY0" fmla="*/ 906648 h 1800000"/>
              <a:gd name="connsiteX1" fmla="*/ 1800000 w 1800000"/>
              <a:gd name="connsiteY1" fmla="*/ 90664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1499695 h 1800000"/>
              <a:gd name="connsiteX7" fmla="*/ 163061 w 1800000"/>
              <a:gd name="connsiteY7" fmla="*/ 1499695 h 1800000"/>
              <a:gd name="connsiteX8" fmla="*/ 163804 w 1800000"/>
              <a:gd name="connsiteY8" fmla="*/ 1502087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769621 h 1800000"/>
              <a:gd name="connsiteX16" fmla="*/ 1656000 w 1800000"/>
              <a:gd name="connsiteY16" fmla="*/ 769621 h 1800000"/>
              <a:gd name="connsiteX17" fmla="*/ 1656000 w 1800000"/>
              <a:gd name="connsiteY17" fmla="*/ 396005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1362668 h 1800000"/>
              <a:gd name="connsiteX22" fmla="*/ 0 w 1800000"/>
              <a:gd name="connsiteY22" fmla="*/ 1362668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906648"/>
                </a:moveTo>
                <a:lnTo>
                  <a:pt x="1800000" y="90664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1499695"/>
                </a:lnTo>
                <a:lnTo>
                  <a:pt x="163061" y="1499695"/>
                </a:lnTo>
                <a:lnTo>
                  <a:pt x="163804" y="1502087"/>
                </a:lnTo>
                <a:cubicBezTo>
                  <a:pt x="202060" y="1592536"/>
                  <a:pt x="291621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769621"/>
                </a:lnTo>
                <a:lnTo>
                  <a:pt x="1656000" y="769621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362668"/>
                </a:lnTo>
                <a:lnTo>
                  <a:pt x="0" y="1362668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077B6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D5143A2-9D75-000D-347F-C4161D0F9DD5}"/>
              </a:ext>
            </a:extLst>
          </p:cNvPr>
          <p:cNvSpPr/>
          <p:nvPr/>
        </p:nvSpPr>
        <p:spPr>
          <a:xfrm>
            <a:off x="-3448663" y="858889"/>
            <a:ext cx="1684800" cy="168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067DEF19-CAC3-1971-243E-05E59B7F0BC1}"/>
              </a:ext>
            </a:extLst>
          </p:cNvPr>
          <p:cNvSpPr/>
          <p:nvPr/>
        </p:nvSpPr>
        <p:spPr>
          <a:xfrm>
            <a:off x="-2966296" y="4771258"/>
            <a:ext cx="5400000" cy="5400000"/>
          </a:xfrm>
          <a:custGeom>
            <a:avLst/>
            <a:gdLst>
              <a:gd name="connsiteX0" fmla="*/ 1656000 w 1800000"/>
              <a:gd name="connsiteY0" fmla="*/ 632918 h 1800000"/>
              <a:gd name="connsiteX1" fmla="*/ 1800000 w 1800000"/>
              <a:gd name="connsiteY1" fmla="*/ 63291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1180378 h 1800000"/>
              <a:gd name="connsiteX7" fmla="*/ 144000 w 1800000"/>
              <a:gd name="connsiteY7" fmla="*/ 118037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495891 h 1800000"/>
              <a:gd name="connsiteX16" fmla="*/ 1656000 w 1800000"/>
              <a:gd name="connsiteY16" fmla="*/ 495891 h 1800000"/>
              <a:gd name="connsiteX17" fmla="*/ 1656000 w 1800000"/>
              <a:gd name="connsiteY17" fmla="*/ 396005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1043351 h 1800000"/>
              <a:gd name="connsiteX22" fmla="*/ 0 w 1800000"/>
              <a:gd name="connsiteY22" fmla="*/ 104335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632918"/>
                </a:moveTo>
                <a:lnTo>
                  <a:pt x="1800000" y="63291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1180378"/>
                </a:lnTo>
                <a:lnTo>
                  <a:pt x="144000" y="118037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495891"/>
                </a:lnTo>
                <a:lnTo>
                  <a:pt x="1656000" y="495891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043351"/>
                </a:lnTo>
                <a:lnTo>
                  <a:pt x="0" y="104335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0B4D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E61751E-C6C9-AE72-6334-B76ECC67B0E8}"/>
              </a:ext>
            </a:extLst>
          </p:cNvPr>
          <p:cNvSpPr/>
          <p:nvPr/>
        </p:nvSpPr>
        <p:spPr>
          <a:xfrm>
            <a:off x="-2372296" y="5365258"/>
            <a:ext cx="4212000" cy="421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Gráfico 6" descr="Interfaz de la experiencia de usuario con relleno sólido">
            <a:extLst>
              <a:ext uri="{FF2B5EF4-FFF2-40B4-BE49-F238E27FC236}">
                <a16:creationId xmlns:a16="http://schemas.microsoft.com/office/drawing/2014/main" id="{2EEFD9F5-95AB-7DDD-125F-C4F697942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59" y="5416217"/>
            <a:ext cx="1440000" cy="1440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0C2FBE3-F0B2-CEB9-676C-8CC5B0C06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813" y="0"/>
            <a:ext cx="4584373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260496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8AB02125-FA90-9E5F-1166-6DB56D67720C}"/>
              </a:ext>
            </a:extLst>
          </p:cNvPr>
          <p:cNvSpPr/>
          <p:nvPr/>
        </p:nvSpPr>
        <p:spPr>
          <a:xfrm>
            <a:off x="20435353" y="2499106"/>
            <a:ext cx="1800000" cy="1800000"/>
          </a:xfrm>
          <a:custGeom>
            <a:avLst/>
            <a:gdLst>
              <a:gd name="connsiteX0" fmla="*/ 300006 w 1800000"/>
              <a:gd name="connsiteY0" fmla="*/ 0 h 1800000"/>
              <a:gd name="connsiteX1" fmla="*/ 1499994 w 1800000"/>
              <a:gd name="connsiteY1" fmla="*/ 0 h 1800000"/>
              <a:gd name="connsiteX2" fmla="*/ 1800000 w 1800000"/>
              <a:gd name="connsiteY2" fmla="*/ 300006 h 1800000"/>
              <a:gd name="connsiteX3" fmla="*/ 1800000 w 1800000"/>
              <a:gd name="connsiteY3" fmla="*/ 1499994 h 1800000"/>
              <a:gd name="connsiteX4" fmla="*/ 1499994 w 1800000"/>
              <a:gd name="connsiteY4" fmla="*/ 1800000 h 1800000"/>
              <a:gd name="connsiteX5" fmla="*/ 300006 w 1800000"/>
              <a:gd name="connsiteY5" fmla="*/ 1800000 h 1800000"/>
              <a:gd name="connsiteX6" fmla="*/ 0 w 1800000"/>
              <a:gd name="connsiteY6" fmla="*/ 1499994 h 1800000"/>
              <a:gd name="connsiteX7" fmla="*/ 0 w 1800000"/>
              <a:gd name="connsiteY7" fmla="*/ 714198 h 1800000"/>
              <a:gd name="connsiteX8" fmla="*/ 144000 w 1800000"/>
              <a:gd name="connsiteY8" fmla="*/ 714198 h 1800000"/>
              <a:gd name="connsiteX9" fmla="*/ 144000 w 1800000"/>
              <a:gd name="connsiteY9" fmla="*/ 1403995 h 1800000"/>
              <a:gd name="connsiteX10" fmla="*/ 396005 w 1800000"/>
              <a:gd name="connsiteY10" fmla="*/ 1656000 h 1800000"/>
              <a:gd name="connsiteX11" fmla="*/ 1403995 w 1800000"/>
              <a:gd name="connsiteY11" fmla="*/ 1656000 h 1800000"/>
              <a:gd name="connsiteX12" fmla="*/ 1656000 w 1800000"/>
              <a:gd name="connsiteY12" fmla="*/ 1403995 h 1800000"/>
              <a:gd name="connsiteX13" fmla="*/ 1656000 w 1800000"/>
              <a:gd name="connsiteY13" fmla="*/ 396005 h 1800000"/>
              <a:gd name="connsiteX14" fmla="*/ 1403995 w 1800000"/>
              <a:gd name="connsiteY14" fmla="*/ 144000 h 1800000"/>
              <a:gd name="connsiteX15" fmla="*/ 396005 w 1800000"/>
              <a:gd name="connsiteY15" fmla="*/ 144000 h 1800000"/>
              <a:gd name="connsiteX16" fmla="*/ 144000 w 1800000"/>
              <a:gd name="connsiteY16" fmla="*/ 396005 h 1800000"/>
              <a:gd name="connsiteX17" fmla="*/ 144000 w 1800000"/>
              <a:gd name="connsiteY17" fmla="*/ 577171 h 1800000"/>
              <a:gd name="connsiteX18" fmla="*/ 0 w 1800000"/>
              <a:gd name="connsiteY18" fmla="*/ 577171 h 1800000"/>
              <a:gd name="connsiteX19" fmla="*/ 0 w 1800000"/>
              <a:gd name="connsiteY19" fmla="*/ 300006 h 1800000"/>
              <a:gd name="connsiteX20" fmla="*/ 300006 w 1800000"/>
              <a:gd name="connsiteY2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00000" h="1800000"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714198"/>
                </a:lnTo>
                <a:lnTo>
                  <a:pt x="144000" y="71419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577171"/>
                </a:lnTo>
                <a:lnTo>
                  <a:pt x="0" y="57717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CAF0F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E4D8D08-5DEA-627D-09E2-7BAFAD59E68D}"/>
              </a:ext>
            </a:extLst>
          </p:cNvPr>
          <p:cNvSpPr/>
          <p:nvPr/>
        </p:nvSpPr>
        <p:spPr>
          <a:xfrm>
            <a:off x="20633353" y="2697106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067DEF19-CAC3-1971-243E-05E59B7F0BC1}"/>
              </a:ext>
            </a:extLst>
          </p:cNvPr>
          <p:cNvSpPr/>
          <p:nvPr/>
        </p:nvSpPr>
        <p:spPr>
          <a:xfrm>
            <a:off x="-2971800" y="339106"/>
            <a:ext cx="2160000" cy="2160000"/>
          </a:xfrm>
          <a:custGeom>
            <a:avLst/>
            <a:gdLst>
              <a:gd name="connsiteX0" fmla="*/ 1656000 w 1800000"/>
              <a:gd name="connsiteY0" fmla="*/ 632918 h 1800000"/>
              <a:gd name="connsiteX1" fmla="*/ 1800000 w 1800000"/>
              <a:gd name="connsiteY1" fmla="*/ 63291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1180378 h 1800000"/>
              <a:gd name="connsiteX7" fmla="*/ 144000 w 1800000"/>
              <a:gd name="connsiteY7" fmla="*/ 118037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495891 h 1800000"/>
              <a:gd name="connsiteX16" fmla="*/ 1656000 w 1800000"/>
              <a:gd name="connsiteY16" fmla="*/ 495891 h 1800000"/>
              <a:gd name="connsiteX17" fmla="*/ 1656000 w 1800000"/>
              <a:gd name="connsiteY17" fmla="*/ 396005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1043351 h 1800000"/>
              <a:gd name="connsiteX22" fmla="*/ 0 w 1800000"/>
              <a:gd name="connsiteY22" fmla="*/ 104335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632918"/>
                </a:moveTo>
                <a:lnTo>
                  <a:pt x="1800000" y="63291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1180378"/>
                </a:lnTo>
                <a:lnTo>
                  <a:pt x="144000" y="118037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495891"/>
                </a:lnTo>
                <a:lnTo>
                  <a:pt x="1656000" y="495891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043351"/>
                </a:lnTo>
                <a:lnTo>
                  <a:pt x="0" y="104335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0B4D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E61751E-C6C9-AE72-6334-B76ECC67B0E8}"/>
              </a:ext>
            </a:extLst>
          </p:cNvPr>
          <p:cNvSpPr/>
          <p:nvPr/>
        </p:nvSpPr>
        <p:spPr>
          <a:xfrm>
            <a:off x="-2734200" y="576706"/>
            <a:ext cx="1684800" cy="168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0CEAC09D-ABF6-8DB6-C433-2049D22B259A}"/>
              </a:ext>
            </a:extLst>
          </p:cNvPr>
          <p:cNvSpPr/>
          <p:nvPr/>
        </p:nvSpPr>
        <p:spPr>
          <a:xfrm>
            <a:off x="10145376" y="4878970"/>
            <a:ext cx="5400000" cy="5400000"/>
          </a:xfrm>
          <a:custGeom>
            <a:avLst/>
            <a:gdLst>
              <a:gd name="connsiteX0" fmla="*/ 1656000 w 1800000"/>
              <a:gd name="connsiteY0" fmla="*/ 440468 h 1800000"/>
              <a:gd name="connsiteX1" fmla="*/ 1800000 w 1800000"/>
              <a:gd name="connsiteY1" fmla="*/ 44046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906648 h 1800000"/>
              <a:gd name="connsiteX7" fmla="*/ 144000 w 1800000"/>
              <a:gd name="connsiteY7" fmla="*/ 90664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303441 h 1800000"/>
              <a:gd name="connsiteX16" fmla="*/ 1637912 w 1800000"/>
              <a:gd name="connsiteY16" fmla="*/ 303441 h 1800000"/>
              <a:gd name="connsiteX17" fmla="*/ 1636196 w 1800000"/>
              <a:gd name="connsiteY17" fmla="*/ 297913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769621 h 1800000"/>
              <a:gd name="connsiteX22" fmla="*/ 0 w 1800000"/>
              <a:gd name="connsiteY22" fmla="*/ 76962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440468"/>
                </a:moveTo>
                <a:lnTo>
                  <a:pt x="1800000" y="44046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906648"/>
                </a:lnTo>
                <a:lnTo>
                  <a:pt x="144000" y="90664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303441"/>
                </a:lnTo>
                <a:lnTo>
                  <a:pt x="1637912" y="303441"/>
                </a:lnTo>
                <a:lnTo>
                  <a:pt x="1636196" y="297913"/>
                </a:lnTo>
                <a:cubicBezTo>
                  <a:pt x="1597940" y="207465"/>
                  <a:pt x="1508379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769621"/>
                </a:lnTo>
                <a:lnTo>
                  <a:pt x="0" y="76962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90E0EF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1B2EEEF5-89A9-546E-9297-2566E692C34B}"/>
              </a:ext>
            </a:extLst>
          </p:cNvPr>
          <p:cNvSpPr/>
          <p:nvPr/>
        </p:nvSpPr>
        <p:spPr>
          <a:xfrm>
            <a:off x="10739376" y="5472970"/>
            <a:ext cx="4212000" cy="421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Gráfico 2" descr="Niebla con relleno sólido">
            <a:extLst>
              <a:ext uri="{FF2B5EF4-FFF2-40B4-BE49-F238E27FC236}">
                <a16:creationId xmlns:a16="http://schemas.microsoft.com/office/drawing/2014/main" id="{A27DADB3-CDE5-6969-F279-55803EA13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9376" y="5450322"/>
            <a:ext cx="1440000" cy="144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3E446B6-0CE7-B954-1EB6-DD3DDE630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633537"/>
            <a:ext cx="7620000" cy="35909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144642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8B5D99-715A-8055-8684-885975F9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2066925"/>
            <a:ext cx="12096750" cy="27241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0CEAC09D-ABF6-8DB6-C433-2049D22B259A}"/>
              </a:ext>
            </a:extLst>
          </p:cNvPr>
          <p:cNvSpPr/>
          <p:nvPr/>
        </p:nvSpPr>
        <p:spPr>
          <a:xfrm>
            <a:off x="-4509046" y="537106"/>
            <a:ext cx="2160000" cy="2160000"/>
          </a:xfrm>
          <a:custGeom>
            <a:avLst/>
            <a:gdLst>
              <a:gd name="connsiteX0" fmla="*/ 1656000 w 1800000"/>
              <a:gd name="connsiteY0" fmla="*/ 440468 h 1800000"/>
              <a:gd name="connsiteX1" fmla="*/ 1800000 w 1800000"/>
              <a:gd name="connsiteY1" fmla="*/ 44046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906648 h 1800000"/>
              <a:gd name="connsiteX7" fmla="*/ 144000 w 1800000"/>
              <a:gd name="connsiteY7" fmla="*/ 90664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303441 h 1800000"/>
              <a:gd name="connsiteX16" fmla="*/ 1637912 w 1800000"/>
              <a:gd name="connsiteY16" fmla="*/ 303441 h 1800000"/>
              <a:gd name="connsiteX17" fmla="*/ 1636196 w 1800000"/>
              <a:gd name="connsiteY17" fmla="*/ 297913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769621 h 1800000"/>
              <a:gd name="connsiteX22" fmla="*/ 0 w 1800000"/>
              <a:gd name="connsiteY22" fmla="*/ 76962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440468"/>
                </a:moveTo>
                <a:lnTo>
                  <a:pt x="1800000" y="44046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906648"/>
                </a:lnTo>
                <a:lnTo>
                  <a:pt x="144000" y="90664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303441"/>
                </a:lnTo>
                <a:lnTo>
                  <a:pt x="1637912" y="303441"/>
                </a:lnTo>
                <a:lnTo>
                  <a:pt x="1636196" y="297913"/>
                </a:lnTo>
                <a:cubicBezTo>
                  <a:pt x="1597940" y="207465"/>
                  <a:pt x="1508379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769621"/>
                </a:lnTo>
                <a:lnTo>
                  <a:pt x="0" y="76962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90E0EF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1B2EEEF5-89A9-546E-9297-2566E692C34B}"/>
              </a:ext>
            </a:extLst>
          </p:cNvPr>
          <p:cNvSpPr/>
          <p:nvPr/>
        </p:nvSpPr>
        <p:spPr>
          <a:xfrm>
            <a:off x="-4271446" y="774706"/>
            <a:ext cx="1684800" cy="168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8AB02125-FA90-9E5F-1166-6DB56D67720C}"/>
              </a:ext>
            </a:extLst>
          </p:cNvPr>
          <p:cNvSpPr/>
          <p:nvPr/>
        </p:nvSpPr>
        <p:spPr>
          <a:xfrm>
            <a:off x="-2914708" y="-3280292"/>
            <a:ext cx="5400000" cy="5400000"/>
          </a:xfrm>
          <a:custGeom>
            <a:avLst/>
            <a:gdLst>
              <a:gd name="connsiteX0" fmla="*/ 300006 w 1800000"/>
              <a:gd name="connsiteY0" fmla="*/ 0 h 1800000"/>
              <a:gd name="connsiteX1" fmla="*/ 1499994 w 1800000"/>
              <a:gd name="connsiteY1" fmla="*/ 0 h 1800000"/>
              <a:gd name="connsiteX2" fmla="*/ 1800000 w 1800000"/>
              <a:gd name="connsiteY2" fmla="*/ 300006 h 1800000"/>
              <a:gd name="connsiteX3" fmla="*/ 1800000 w 1800000"/>
              <a:gd name="connsiteY3" fmla="*/ 1499994 h 1800000"/>
              <a:gd name="connsiteX4" fmla="*/ 1499994 w 1800000"/>
              <a:gd name="connsiteY4" fmla="*/ 1800000 h 1800000"/>
              <a:gd name="connsiteX5" fmla="*/ 300006 w 1800000"/>
              <a:gd name="connsiteY5" fmla="*/ 1800000 h 1800000"/>
              <a:gd name="connsiteX6" fmla="*/ 0 w 1800000"/>
              <a:gd name="connsiteY6" fmla="*/ 1499994 h 1800000"/>
              <a:gd name="connsiteX7" fmla="*/ 0 w 1800000"/>
              <a:gd name="connsiteY7" fmla="*/ 714198 h 1800000"/>
              <a:gd name="connsiteX8" fmla="*/ 144000 w 1800000"/>
              <a:gd name="connsiteY8" fmla="*/ 714198 h 1800000"/>
              <a:gd name="connsiteX9" fmla="*/ 144000 w 1800000"/>
              <a:gd name="connsiteY9" fmla="*/ 1403995 h 1800000"/>
              <a:gd name="connsiteX10" fmla="*/ 396005 w 1800000"/>
              <a:gd name="connsiteY10" fmla="*/ 1656000 h 1800000"/>
              <a:gd name="connsiteX11" fmla="*/ 1403995 w 1800000"/>
              <a:gd name="connsiteY11" fmla="*/ 1656000 h 1800000"/>
              <a:gd name="connsiteX12" fmla="*/ 1656000 w 1800000"/>
              <a:gd name="connsiteY12" fmla="*/ 1403995 h 1800000"/>
              <a:gd name="connsiteX13" fmla="*/ 1656000 w 1800000"/>
              <a:gd name="connsiteY13" fmla="*/ 396005 h 1800000"/>
              <a:gd name="connsiteX14" fmla="*/ 1403995 w 1800000"/>
              <a:gd name="connsiteY14" fmla="*/ 144000 h 1800000"/>
              <a:gd name="connsiteX15" fmla="*/ 396005 w 1800000"/>
              <a:gd name="connsiteY15" fmla="*/ 144000 h 1800000"/>
              <a:gd name="connsiteX16" fmla="*/ 144000 w 1800000"/>
              <a:gd name="connsiteY16" fmla="*/ 396005 h 1800000"/>
              <a:gd name="connsiteX17" fmla="*/ 144000 w 1800000"/>
              <a:gd name="connsiteY17" fmla="*/ 577171 h 1800000"/>
              <a:gd name="connsiteX18" fmla="*/ 0 w 1800000"/>
              <a:gd name="connsiteY18" fmla="*/ 577171 h 1800000"/>
              <a:gd name="connsiteX19" fmla="*/ 0 w 1800000"/>
              <a:gd name="connsiteY19" fmla="*/ 300006 h 1800000"/>
              <a:gd name="connsiteX20" fmla="*/ 300006 w 1800000"/>
              <a:gd name="connsiteY2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00000" h="1800000"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714198"/>
                </a:lnTo>
                <a:lnTo>
                  <a:pt x="144000" y="71419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577171"/>
                </a:lnTo>
                <a:lnTo>
                  <a:pt x="0" y="57717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CAF0F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E4D8D08-5DEA-627D-09E2-7BAFAD59E68D}"/>
              </a:ext>
            </a:extLst>
          </p:cNvPr>
          <p:cNvSpPr/>
          <p:nvPr/>
        </p:nvSpPr>
        <p:spPr>
          <a:xfrm>
            <a:off x="-2320708" y="-2686292"/>
            <a:ext cx="4212000" cy="421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Gráfico 2" descr="Imágenes con relleno sólido">
            <a:extLst>
              <a:ext uri="{FF2B5EF4-FFF2-40B4-BE49-F238E27FC236}">
                <a16:creationId xmlns:a16="http://schemas.microsoft.com/office/drawing/2014/main" id="{6A7B0808-67E9-1CF7-5E33-B29F10AEE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754" y="-1952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98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0A102BF-E29D-6710-35B0-3D5876974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2" y="0"/>
            <a:ext cx="10684042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2A20DE8-D372-318F-DD6E-127D10605858}"/>
              </a:ext>
            </a:extLst>
          </p:cNvPr>
          <p:cNvSpPr/>
          <p:nvPr/>
        </p:nvSpPr>
        <p:spPr>
          <a:xfrm rot="2913001">
            <a:off x="9753604" y="533949"/>
            <a:ext cx="3291840" cy="457200"/>
          </a:xfrm>
          <a:prstGeom prst="rect">
            <a:avLst/>
          </a:prstGeom>
          <a:gradFill>
            <a:gsLst>
              <a:gs pos="55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Interfaz prevista</a:t>
            </a:r>
            <a:endParaRPr lang="es-CO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30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8A29B9B6-498B-CD5B-3041-744BBD455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0" y="285311"/>
            <a:ext cx="11888859" cy="628737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2A20DE8-D372-318F-DD6E-127D10605858}"/>
              </a:ext>
            </a:extLst>
          </p:cNvPr>
          <p:cNvSpPr/>
          <p:nvPr/>
        </p:nvSpPr>
        <p:spPr>
          <a:xfrm rot="2913001">
            <a:off x="9753604" y="533949"/>
            <a:ext cx="3291840" cy="457200"/>
          </a:xfrm>
          <a:prstGeom prst="rect">
            <a:avLst/>
          </a:prstGeom>
          <a:gradFill>
            <a:gsLst>
              <a:gs pos="55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Interfaz final</a:t>
            </a:r>
            <a:endParaRPr lang="es-CO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62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A333C20D-5790-4F7A-D135-114D3A9DF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" y="261495"/>
            <a:ext cx="11936491" cy="6335009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418ED92E-4458-087D-6460-E64911FABE58}"/>
              </a:ext>
            </a:extLst>
          </p:cNvPr>
          <p:cNvGrpSpPr/>
          <p:nvPr/>
        </p:nvGrpSpPr>
        <p:grpSpPr>
          <a:xfrm>
            <a:off x="-4791439" y="1755458"/>
            <a:ext cx="4103237" cy="3991388"/>
            <a:chOff x="-144298" y="1433305"/>
            <a:chExt cx="4103237" cy="3991388"/>
          </a:xfrm>
        </p:grpSpPr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5D2D7E85-7CF6-4545-4D84-1422D711A232}"/>
                </a:ext>
              </a:extLst>
            </p:cNvPr>
            <p:cNvGrpSpPr/>
            <p:nvPr/>
          </p:nvGrpSpPr>
          <p:grpSpPr>
            <a:xfrm>
              <a:off x="-144298" y="1433305"/>
              <a:ext cx="3968891" cy="3991388"/>
              <a:chOff x="-136404" y="725806"/>
              <a:chExt cx="5531364" cy="4982753"/>
            </a:xfrm>
          </p:grpSpPr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0BAC9067-4A32-2942-53CA-2012FBE078CC}"/>
                  </a:ext>
                </a:extLst>
              </p:cNvPr>
              <p:cNvSpPr txBox="1"/>
              <p:nvPr/>
            </p:nvSpPr>
            <p:spPr>
              <a:xfrm>
                <a:off x="-136404" y="2711636"/>
                <a:ext cx="1941576" cy="2996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5000" dirty="0">
                    <a:solidFill>
                      <a:srgbClr val="03045E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1</a:t>
                </a:r>
                <a:endParaRPr lang="es-CO" sz="15000" dirty="0">
                  <a:solidFill>
                    <a:srgbClr val="03045E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sp>
            <p:nvSpPr>
              <p:cNvPr id="34" name="Triángulo isósceles 33">
                <a:extLst>
                  <a:ext uri="{FF2B5EF4-FFF2-40B4-BE49-F238E27FC236}">
                    <a16:creationId xmlns:a16="http://schemas.microsoft.com/office/drawing/2014/main" id="{7CF7ADB0-B627-22F4-7B19-7461B4655235}"/>
                  </a:ext>
                </a:extLst>
              </p:cNvPr>
              <p:cNvSpPr/>
              <p:nvPr/>
            </p:nvSpPr>
            <p:spPr>
              <a:xfrm rot="3039741">
                <a:off x="1606163" y="1989848"/>
                <a:ext cx="853440" cy="579120"/>
              </a:xfrm>
              <a:prstGeom prst="triangle">
                <a:avLst/>
              </a:prstGeom>
              <a:solidFill>
                <a:srgbClr val="03045E"/>
              </a:solidFill>
              <a:ln>
                <a:solidFill>
                  <a:srgbClr val="03045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/>
              </a:p>
            </p:txBody>
          </p:sp>
          <p:sp>
            <p:nvSpPr>
              <p:cNvPr id="35" name="Paralelogramo 34">
                <a:extLst>
                  <a:ext uri="{FF2B5EF4-FFF2-40B4-BE49-F238E27FC236}">
                    <a16:creationId xmlns:a16="http://schemas.microsoft.com/office/drawing/2014/main" id="{55DDF95D-62EA-1A4E-A959-12878BAABBD6}"/>
                  </a:ext>
                </a:extLst>
              </p:cNvPr>
              <p:cNvSpPr/>
              <p:nvPr/>
            </p:nvSpPr>
            <p:spPr>
              <a:xfrm>
                <a:off x="646177" y="725806"/>
                <a:ext cx="4748783" cy="4968239"/>
              </a:xfrm>
              <a:prstGeom prst="parallelogram">
                <a:avLst>
                  <a:gd name="adj" fmla="val 4326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317500" dist="1193800" dir="10800000" sx="60000" sy="60000" algn="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dirty="0"/>
              </a:p>
            </p:txBody>
          </p:sp>
          <p:sp>
            <p:nvSpPr>
              <p:cNvPr id="36" name="Forma libre: forma 35">
                <a:extLst>
                  <a:ext uri="{FF2B5EF4-FFF2-40B4-BE49-F238E27FC236}">
                    <a16:creationId xmlns:a16="http://schemas.microsoft.com/office/drawing/2014/main" id="{AF698E63-E98A-1E5A-9B55-20146EB3F5D7}"/>
                  </a:ext>
                </a:extLst>
              </p:cNvPr>
              <p:cNvSpPr/>
              <p:nvPr/>
            </p:nvSpPr>
            <p:spPr>
              <a:xfrm>
                <a:off x="1496568" y="1277493"/>
                <a:ext cx="2107032" cy="813816"/>
              </a:xfrm>
              <a:custGeom>
                <a:avLst/>
                <a:gdLst>
                  <a:gd name="connsiteX0" fmla="*/ 327292 w 2107032"/>
                  <a:gd name="connsiteY0" fmla="*/ 0 h 1036320"/>
                  <a:gd name="connsiteX1" fmla="*/ 1588872 w 2107032"/>
                  <a:gd name="connsiteY1" fmla="*/ 0 h 1036320"/>
                  <a:gd name="connsiteX2" fmla="*/ 2107032 w 2107032"/>
                  <a:gd name="connsiteY2" fmla="*/ 518160 h 1036320"/>
                  <a:gd name="connsiteX3" fmla="*/ 1588872 w 2107032"/>
                  <a:gd name="connsiteY3" fmla="*/ 1036320 h 1036320"/>
                  <a:gd name="connsiteX4" fmla="*/ 0 w 2107032"/>
                  <a:gd name="connsiteY4" fmla="*/ 1036320 h 103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7032" h="1036320">
                    <a:moveTo>
                      <a:pt x="327292" y="0"/>
                    </a:moveTo>
                    <a:lnTo>
                      <a:pt x="1588872" y="0"/>
                    </a:lnTo>
                    <a:cubicBezTo>
                      <a:pt x="1875044" y="0"/>
                      <a:pt x="2107032" y="231988"/>
                      <a:pt x="2107032" y="518160"/>
                    </a:cubicBezTo>
                    <a:cubicBezTo>
                      <a:pt x="2107032" y="804332"/>
                      <a:pt x="1875044" y="1036320"/>
                      <a:pt x="1588872" y="1036320"/>
                    </a:cubicBezTo>
                    <a:lnTo>
                      <a:pt x="0" y="1036320"/>
                    </a:lnTo>
                    <a:close/>
                  </a:path>
                </a:pathLst>
              </a:custGeom>
              <a:solidFill>
                <a:srgbClr val="03045E"/>
              </a:solidFill>
              <a:ln>
                <a:solidFill>
                  <a:srgbClr val="03045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200" dirty="0" err="1"/>
                  <a:t>Integración</a:t>
                </a:r>
                <a:r>
                  <a:rPr lang="en-US" sz="1200" dirty="0"/>
                  <a:t> de </a:t>
                </a:r>
                <a:r>
                  <a:rPr lang="en-US" sz="1200" dirty="0" err="1"/>
                  <a:t>Funcionalidades</a:t>
                </a:r>
                <a:r>
                  <a:rPr lang="en-US" sz="1200" dirty="0"/>
                  <a:t>:</a:t>
                </a:r>
                <a:endParaRPr lang="es-CO" sz="1200" dirty="0"/>
              </a:p>
            </p:txBody>
          </p:sp>
        </p:grp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9EDCE8AE-5594-4C31-5E29-44E0CD2BFE6A}"/>
                </a:ext>
              </a:extLst>
            </p:cNvPr>
            <p:cNvSpPr txBox="1"/>
            <p:nvPr/>
          </p:nvSpPr>
          <p:spPr>
            <a:xfrm>
              <a:off x="1349097" y="3073877"/>
              <a:ext cx="260984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El proyecto combina datos climáticos en tiempo real y visualización interactiva, creando una herramienta integral para monitoreo climático.</a:t>
              </a:r>
              <a:endParaRPr lang="es-CO" dirty="0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6BC0CE5-450B-8ACD-427E-477C4F83C96E}"/>
              </a:ext>
            </a:extLst>
          </p:cNvPr>
          <p:cNvGrpSpPr/>
          <p:nvPr/>
        </p:nvGrpSpPr>
        <p:grpSpPr>
          <a:xfrm>
            <a:off x="-4684021" y="1499705"/>
            <a:ext cx="3888401" cy="4502894"/>
            <a:chOff x="2668367" y="1433305"/>
            <a:chExt cx="3888401" cy="4502894"/>
          </a:xfrm>
        </p:grpSpPr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84519CF3-9354-03D6-D84F-E9A66ABC0AEF}"/>
                </a:ext>
              </a:extLst>
            </p:cNvPr>
            <p:cNvGrpSpPr/>
            <p:nvPr/>
          </p:nvGrpSpPr>
          <p:grpSpPr>
            <a:xfrm>
              <a:off x="2668367" y="1433305"/>
              <a:ext cx="3888401" cy="3991389"/>
              <a:chOff x="-24226" y="725805"/>
              <a:chExt cx="5419186" cy="4982754"/>
            </a:xfrm>
          </p:grpSpPr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9914E131-004D-522F-ACF1-697D0BD59082}"/>
                  </a:ext>
                </a:extLst>
              </p:cNvPr>
              <p:cNvSpPr txBox="1"/>
              <p:nvPr/>
            </p:nvSpPr>
            <p:spPr>
              <a:xfrm>
                <a:off x="-24226" y="2711637"/>
                <a:ext cx="1941577" cy="2996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5000" dirty="0">
                    <a:solidFill>
                      <a:srgbClr val="0077B6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2</a:t>
                </a:r>
                <a:endParaRPr lang="es-CO" sz="15000" dirty="0">
                  <a:solidFill>
                    <a:srgbClr val="0077B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sp>
            <p:nvSpPr>
              <p:cNvPr id="41" name="Triángulo isósceles 40">
                <a:extLst>
                  <a:ext uri="{FF2B5EF4-FFF2-40B4-BE49-F238E27FC236}">
                    <a16:creationId xmlns:a16="http://schemas.microsoft.com/office/drawing/2014/main" id="{71B0C0C9-018D-36E0-862F-A96833BAD53B}"/>
                  </a:ext>
                </a:extLst>
              </p:cNvPr>
              <p:cNvSpPr/>
              <p:nvPr/>
            </p:nvSpPr>
            <p:spPr>
              <a:xfrm rot="3039741">
                <a:off x="1606162" y="1989848"/>
                <a:ext cx="853440" cy="579120"/>
              </a:xfrm>
              <a:prstGeom prst="triangle">
                <a:avLst/>
              </a:prstGeom>
              <a:solidFill>
                <a:srgbClr val="0077B6"/>
              </a:solidFill>
              <a:ln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/>
              </a:p>
            </p:txBody>
          </p:sp>
          <p:sp>
            <p:nvSpPr>
              <p:cNvPr id="42" name="Paralelogramo 41">
                <a:extLst>
                  <a:ext uri="{FF2B5EF4-FFF2-40B4-BE49-F238E27FC236}">
                    <a16:creationId xmlns:a16="http://schemas.microsoft.com/office/drawing/2014/main" id="{54CECE19-561C-7015-3059-A834578EA7DF}"/>
                  </a:ext>
                </a:extLst>
              </p:cNvPr>
              <p:cNvSpPr/>
              <p:nvPr/>
            </p:nvSpPr>
            <p:spPr>
              <a:xfrm>
                <a:off x="646176" y="725805"/>
                <a:ext cx="4748784" cy="4968240"/>
              </a:xfrm>
              <a:prstGeom prst="parallelogram">
                <a:avLst>
                  <a:gd name="adj" fmla="val 4326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317500" dist="1193800" dir="10800000" sx="60000" sy="60000" algn="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dirty="0"/>
              </a:p>
            </p:txBody>
          </p:sp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AD90470B-9720-E4F0-9FF9-D913E65BCCA8}"/>
                  </a:ext>
                </a:extLst>
              </p:cNvPr>
              <p:cNvSpPr/>
              <p:nvPr/>
            </p:nvSpPr>
            <p:spPr>
              <a:xfrm>
                <a:off x="1496568" y="1277493"/>
                <a:ext cx="2107032" cy="813816"/>
              </a:xfrm>
              <a:custGeom>
                <a:avLst/>
                <a:gdLst>
                  <a:gd name="connsiteX0" fmla="*/ 327292 w 2107032"/>
                  <a:gd name="connsiteY0" fmla="*/ 0 h 1036320"/>
                  <a:gd name="connsiteX1" fmla="*/ 1588872 w 2107032"/>
                  <a:gd name="connsiteY1" fmla="*/ 0 h 1036320"/>
                  <a:gd name="connsiteX2" fmla="*/ 2107032 w 2107032"/>
                  <a:gd name="connsiteY2" fmla="*/ 518160 h 1036320"/>
                  <a:gd name="connsiteX3" fmla="*/ 1588872 w 2107032"/>
                  <a:gd name="connsiteY3" fmla="*/ 1036320 h 1036320"/>
                  <a:gd name="connsiteX4" fmla="*/ 0 w 2107032"/>
                  <a:gd name="connsiteY4" fmla="*/ 1036320 h 103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7032" h="1036320">
                    <a:moveTo>
                      <a:pt x="327292" y="0"/>
                    </a:moveTo>
                    <a:lnTo>
                      <a:pt x="1588872" y="0"/>
                    </a:lnTo>
                    <a:cubicBezTo>
                      <a:pt x="1875044" y="0"/>
                      <a:pt x="2107032" y="231988"/>
                      <a:pt x="2107032" y="518160"/>
                    </a:cubicBezTo>
                    <a:cubicBezTo>
                      <a:pt x="2107032" y="804332"/>
                      <a:pt x="1875044" y="1036320"/>
                      <a:pt x="1588872" y="1036320"/>
                    </a:cubicBezTo>
                    <a:lnTo>
                      <a:pt x="0" y="1036320"/>
                    </a:lnTo>
                    <a:close/>
                  </a:path>
                </a:pathLst>
              </a:custGeom>
              <a:solidFill>
                <a:srgbClr val="0077B6"/>
              </a:solidFill>
              <a:ln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dirty="0" err="1"/>
                  <a:t>Interactividad</a:t>
                </a:r>
                <a:r>
                  <a:rPr lang="en-US" sz="1400" dirty="0"/>
                  <a:t> y </a:t>
                </a:r>
                <a:r>
                  <a:rPr lang="en-US" sz="1400" dirty="0" err="1"/>
                  <a:t>Usabilidad</a:t>
                </a:r>
                <a:r>
                  <a:rPr lang="en-US" sz="1400" dirty="0"/>
                  <a:t>: </a:t>
                </a:r>
                <a:endParaRPr lang="es-CO" sz="1400" dirty="0"/>
              </a:p>
            </p:txBody>
          </p:sp>
        </p:grp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781D4E79-CF91-A23A-6746-0E02988BFFAF}"/>
                </a:ext>
              </a:extLst>
            </p:cNvPr>
            <p:cNvSpPr txBox="1"/>
            <p:nvPr/>
          </p:nvSpPr>
          <p:spPr>
            <a:xfrm>
              <a:off x="4176222" y="3073877"/>
              <a:ext cx="225679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La interfaz gráfica de usuario con </a:t>
              </a:r>
              <a:r>
                <a:rPr lang="es-MX" dirty="0" err="1"/>
                <a:t>Tkinter</a:t>
              </a:r>
              <a:r>
                <a:rPr lang="es-MX" dirty="0"/>
                <a:t> y </a:t>
              </a:r>
              <a:r>
                <a:rPr lang="es-MX" dirty="0" err="1"/>
                <a:t>Pillow</a:t>
              </a:r>
              <a:r>
                <a:rPr lang="es-MX" dirty="0"/>
                <a:t> presenta datos y condiciones climáticas de manera atractiva y accesible, mejorando la experiencia del usuario.</a:t>
              </a:r>
              <a:endParaRPr lang="es-CO" dirty="0"/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5BE9A69B-2282-DAF4-BAA9-77E61B2F5B1C}"/>
              </a:ext>
            </a:extLst>
          </p:cNvPr>
          <p:cNvGrpSpPr/>
          <p:nvPr/>
        </p:nvGrpSpPr>
        <p:grpSpPr>
          <a:xfrm>
            <a:off x="-4679973" y="1143744"/>
            <a:ext cx="3880304" cy="5214816"/>
            <a:chOff x="5400542" y="1433305"/>
            <a:chExt cx="3880304" cy="5214816"/>
          </a:xfrm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F2280587-4BC8-31B3-FE7E-B68AFFA7DC8B}"/>
                </a:ext>
              </a:extLst>
            </p:cNvPr>
            <p:cNvGrpSpPr/>
            <p:nvPr/>
          </p:nvGrpSpPr>
          <p:grpSpPr>
            <a:xfrm>
              <a:off x="5400542" y="1433305"/>
              <a:ext cx="3880304" cy="3991389"/>
              <a:chOff x="-12940" y="725805"/>
              <a:chExt cx="5407900" cy="4982754"/>
            </a:xfrm>
          </p:grpSpPr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B185CF3F-F930-90EF-B743-164FE3DCB7BA}"/>
                  </a:ext>
                </a:extLst>
              </p:cNvPr>
              <p:cNvSpPr txBox="1"/>
              <p:nvPr/>
            </p:nvSpPr>
            <p:spPr>
              <a:xfrm>
                <a:off x="-12940" y="2711637"/>
                <a:ext cx="1941577" cy="2996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5000" dirty="0">
                    <a:solidFill>
                      <a:srgbClr val="2196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3</a:t>
                </a:r>
                <a:endParaRPr lang="es-CO" sz="15000" dirty="0">
                  <a:solidFill>
                    <a:srgbClr val="2196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sp>
            <p:nvSpPr>
              <p:cNvPr id="48" name="Triángulo isósceles 47">
                <a:extLst>
                  <a:ext uri="{FF2B5EF4-FFF2-40B4-BE49-F238E27FC236}">
                    <a16:creationId xmlns:a16="http://schemas.microsoft.com/office/drawing/2014/main" id="{5882213B-B9DF-3C95-4684-BFBEA2411EF7}"/>
                  </a:ext>
                </a:extLst>
              </p:cNvPr>
              <p:cNvSpPr/>
              <p:nvPr/>
            </p:nvSpPr>
            <p:spPr>
              <a:xfrm rot="3039741">
                <a:off x="1606163" y="1989848"/>
                <a:ext cx="853440" cy="579120"/>
              </a:xfrm>
              <a:prstGeom prst="triangle">
                <a:avLst/>
              </a:prstGeom>
              <a:solidFill>
                <a:srgbClr val="2196F3"/>
              </a:solidFill>
              <a:ln>
                <a:solidFill>
                  <a:srgbClr val="2196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/>
              </a:p>
            </p:txBody>
          </p:sp>
          <p:sp>
            <p:nvSpPr>
              <p:cNvPr id="49" name="Paralelogramo 48">
                <a:extLst>
                  <a:ext uri="{FF2B5EF4-FFF2-40B4-BE49-F238E27FC236}">
                    <a16:creationId xmlns:a16="http://schemas.microsoft.com/office/drawing/2014/main" id="{55BD7147-6D02-B6DB-9F3D-5BF31DBECD9B}"/>
                  </a:ext>
                </a:extLst>
              </p:cNvPr>
              <p:cNvSpPr/>
              <p:nvPr/>
            </p:nvSpPr>
            <p:spPr>
              <a:xfrm>
                <a:off x="646176" y="725805"/>
                <a:ext cx="4748784" cy="4968240"/>
              </a:xfrm>
              <a:prstGeom prst="parallelogram">
                <a:avLst>
                  <a:gd name="adj" fmla="val 4326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317500" dist="1193800" dir="10800000" sx="60000" sy="60000" algn="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/>
              </a:p>
            </p:txBody>
          </p:sp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3453A758-8A39-A9B1-2E81-2A8EB856BE6A}"/>
                  </a:ext>
                </a:extLst>
              </p:cNvPr>
              <p:cNvSpPr/>
              <p:nvPr/>
            </p:nvSpPr>
            <p:spPr>
              <a:xfrm>
                <a:off x="1496568" y="1277493"/>
                <a:ext cx="2107032" cy="813816"/>
              </a:xfrm>
              <a:custGeom>
                <a:avLst/>
                <a:gdLst>
                  <a:gd name="connsiteX0" fmla="*/ 327292 w 2107032"/>
                  <a:gd name="connsiteY0" fmla="*/ 0 h 1036320"/>
                  <a:gd name="connsiteX1" fmla="*/ 1588872 w 2107032"/>
                  <a:gd name="connsiteY1" fmla="*/ 0 h 1036320"/>
                  <a:gd name="connsiteX2" fmla="*/ 2107032 w 2107032"/>
                  <a:gd name="connsiteY2" fmla="*/ 518160 h 1036320"/>
                  <a:gd name="connsiteX3" fmla="*/ 1588872 w 2107032"/>
                  <a:gd name="connsiteY3" fmla="*/ 1036320 h 1036320"/>
                  <a:gd name="connsiteX4" fmla="*/ 0 w 2107032"/>
                  <a:gd name="connsiteY4" fmla="*/ 1036320 h 103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7032" h="1036320">
                    <a:moveTo>
                      <a:pt x="327292" y="0"/>
                    </a:moveTo>
                    <a:lnTo>
                      <a:pt x="1588872" y="0"/>
                    </a:lnTo>
                    <a:cubicBezTo>
                      <a:pt x="1875044" y="0"/>
                      <a:pt x="2107032" y="231988"/>
                      <a:pt x="2107032" y="518160"/>
                    </a:cubicBezTo>
                    <a:cubicBezTo>
                      <a:pt x="2107032" y="804332"/>
                      <a:pt x="1875044" y="1036320"/>
                      <a:pt x="1588872" y="1036320"/>
                    </a:cubicBezTo>
                    <a:lnTo>
                      <a:pt x="0" y="1036320"/>
                    </a:lnTo>
                    <a:close/>
                  </a:path>
                </a:pathLst>
              </a:custGeom>
              <a:solidFill>
                <a:srgbClr val="2196F3"/>
              </a:solidFill>
              <a:ln>
                <a:solidFill>
                  <a:srgbClr val="2196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dirty="0" err="1"/>
                  <a:t>Escalabilidad</a:t>
                </a:r>
                <a:r>
                  <a:rPr lang="en-US" sz="1400" dirty="0"/>
                  <a:t> y </a:t>
                </a:r>
                <a:r>
                  <a:rPr lang="en-US" sz="1400" dirty="0" err="1"/>
                  <a:t>Adaptabilidad</a:t>
                </a:r>
                <a:r>
                  <a:rPr lang="en-US" sz="1400" dirty="0"/>
                  <a:t>:</a:t>
                </a:r>
                <a:endParaRPr lang="es-CO" sz="1400" dirty="0"/>
              </a:p>
            </p:txBody>
          </p:sp>
        </p:grp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835CB0C9-93DE-6FEB-DE39-5A971734DE6F}"/>
                </a:ext>
              </a:extLst>
            </p:cNvPr>
            <p:cNvSpPr txBox="1"/>
            <p:nvPr/>
          </p:nvSpPr>
          <p:spPr>
            <a:xfrm>
              <a:off x="6913156" y="2677803"/>
              <a:ext cx="2256796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 El diseño modular permite futuras expansiones y adaptaciones, asegurando que el proyecto pueda evolucionar y mantenerse relevante ante nuevas necesidades y tecnologías, además del uso de los pilares de POO y los principios SOLID.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3746887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 descr="Script de ordenador en una pantalla">
            <a:extLst>
              <a:ext uri="{FF2B5EF4-FFF2-40B4-BE49-F238E27FC236}">
                <a16:creationId xmlns:a16="http://schemas.microsoft.com/office/drawing/2014/main" id="{11945F9E-35FC-CEAF-A8C1-23CF6CB84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5" b="872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94008941-61CE-1A00-5FCD-711B6FB5A0C7}"/>
              </a:ext>
            </a:extLst>
          </p:cNvPr>
          <p:cNvGrpSpPr/>
          <p:nvPr/>
        </p:nvGrpSpPr>
        <p:grpSpPr>
          <a:xfrm>
            <a:off x="20" y="0"/>
            <a:ext cx="12191980" cy="6858000"/>
            <a:chOff x="20" y="0"/>
            <a:chExt cx="12191980" cy="6858000"/>
          </a:xfrm>
          <a:gradFill>
            <a:gsLst>
              <a:gs pos="55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D2F337CC-9824-3EF8-275C-BD44C84B14F6}"/>
                </a:ext>
              </a:extLst>
            </p:cNvPr>
            <p:cNvSpPr txBox="1"/>
            <p:nvPr/>
          </p:nvSpPr>
          <p:spPr>
            <a:xfrm>
              <a:off x="20" y="0"/>
              <a:ext cx="12191980" cy="6858000"/>
            </a:xfrm>
            <a:custGeom>
              <a:avLst/>
              <a:gdLst/>
              <a:ahLst/>
              <a:cxnLst/>
              <a:rect l="l" t="t" r="r" b="b"/>
              <a:pathLst>
                <a:path w="12191980" h="6858000">
                  <a:moveTo>
                    <a:pt x="3989327" y="5034327"/>
                  </a:moveTo>
                  <a:lnTo>
                    <a:pt x="3989327" y="5050289"/>
                  </a:lnTo>
                  <a:cubicBezTo>
                    <a:pt x="3989327" y="5071571"/>
                    <a:pt x="3983665" y="5089034"/>
                    <a:pt x="3972342" y="5102676"/>
                  </a:cubicBezTo>
                  <a:cubicBezTo>
                    <a:pt x="3961019" y="5116319"/>
                    <a:pt x="3946217" y="5123140"/>
                    <a:pt x="3927936" y="5123140"/>
                  </a:cubicBezTo>
                  <a:cubicBezTo>
                    <a:pt x="3914566" y="5123140"/>
                    <a:pt x="3904266" y="5119457"/>
                    <a:pt x="3897035" y="5112090"/>
                  </a:cubicBezTo>
                  <a:cubicBezTo>
                    <a:pt x="3889805" y="5104723"/>
                    <a:pt x="3886189" y="5095309"/>
                    <a:pt x="3886189" y="5083849"/>
                  </a:cubicBezTo>
                  <a:cubicBezTo>
                    <a:pt x="3886189" y="5061203"/>
                    <a:pt x="3900923" y="5047424"/>
                    <a:pt x="3930391" y="5042512"/>
                  </a:cubicBezTo>
                  <a:close/>
                  <a:moveTo>
                    <a:pt x="750120" y="4924641"/>
                  </a:moveTo>
                  <a:cubicBezTo>
                    <a:pt x="768947" y="4924641"/>
                    <a:pt x="783886" y="4931598"/>
                    <a:pt x="794936" y="4945514"/>
                  </a:cubicBezTo>
                  <a:cubicBezTo>
                    <a:pt x="805987" y="4959429"/>
                    <a:pt x="811512" y="4978938"/>
                    <a:pt x="811512" y="5004040"/>
                  </a:cubicBezTo>
                  <a:lnTo>
                    <a:pt x="811512" y="5015091"/>
                  </a:lnTo>
                  <a:cubicBezTo>
                    <a:pt x="811512" y="5045650"/>
                    <a:pt x="805714" y="5068911"/>
                    <a:pt x="794118" y="5084873"/>
                  </a:cubicBezTo>
                  <a:cubicBezTo>
                    <a:pt x="782521" y="5100835"/>
                    <a:pt x="767037" y="5108815"/>
                    <a:pt x="747665" y="5108815"/>
                  </a:cubicBezTo>
                  <a:cubicBezTo>
                    <a:pt x="706737" y="5108815"/>
                    <a:pt x="686273" y="5079211"/>
                    <a:pt x="686273" y="5020002"/>
                  </a:cubicBezTo>
                  <a:cubicBezTo>
                    <a:pt x="686273" y="4991080"/>
                    <a:pt x="692207" y="4967956"/>
                    <a:pt x="704077" y="4950630"/>
                  </a:cubicBezTo>
                  <a:cubicBezTo>
                    <a:pt x="715946" y="4933304"/>
                    <a:pt x="731293" y="4924641"/>
                    <a:pt x="750120" y="4924641"/>
                  </a:cubicBezTo>
                  <a:close/>
                  <a:moveTo>
                    <a:pt x="1273809" y="4902540"/>
                  </a:moveTo>
                  <a:cubicBezTo>
                    <a:pt x="1308461" y="4902540"/>
                    <a:pt x="1325787" y="4926687"/>
                    <a:pt x="1325787" y="4974982"/>
                  </a:cubicBezTo>
                  <a:lnTo>
                    <a:pt x="1220194" y="4974982"/>
                  </a:lnTo>
                  <a:cubicBezTo>
                    <a:pt x="1221831" y="4953154"/>
                    <a:pt x="1227561" y="4935623"/>
                    <a:pt x="1237384" y="4922390"/>
                  </a:cubicBezTo>
                  <a:cubicBezTo>
                    <a:pt x="1247206" y="4909156"/>
                    <a:pt x="1259348" y="4902540"/>
                    <a:pt x="1273809" y="4902540"/>
                  </a:cubicBezTo>
                  <a:close/>
                  <a:moveTo>
                    <a:pt x="2699582" y="4807178"/>
                  </a:moveTo>
                  <a:lnTo>
                    <a:pt x="2699582" y="5226278"/>
                  </a:lnTo>
                  <a:lnTo>
                    <a:pt x="2873935" y="5226278"/>
                  </a:lnTo>
                  <a:lnTo>
                    <a:pt x="2873935" y="4807178"/>
                  </a:lnTo>
                  <a:close/>
                  <a:moveTo>
                    <a:pt x="3945535" y="4796946"/>
                  </a:moveTo>
                  <a:cubicBezTo>
                    <a:pt x="3921251" y="4796946"/>
                    <a:pt x="3892056" y="4800084"/>
                    <a:pt x="3857949" y="4806359"/>
                  </a:cubicBezTo>
                  <a:cubicBezTo>
                    <a:pt x="3823843" y="4812635"/>
                    <a:pt x="3795466" y="4820684"/>
                    <a:pt x="3772820" y="4830507"/>
                  </a:cubicBezTo>
                  <a:lnTo>
                    <a:pt x="3772820" y="4943877"/>
                  </a:lnTo>
                  <a:cubicBezTo>
                    <a:pt x="3824934" y="4917137"/>
                    <a:pt x="3874457" y="4903767"/>
                    <a:pt x="3921387" y="4903767"/>
                  </a:cubicBezTo>
                  <a:cubicBezTo>
                    <a:pt x="3942124" y="4903767"/>
                    <a:pt x="3958631" y="4908133"/>
                    <a:pt x="3970910" y="4916864"/>
                  </a:cubicBezTo>
                  <a:cubicBezTo>
                    <a:pt x="3983188" y="4925596"/>
                    <a:pt x="3989327" y="4936783"/>
                    <a:pt x="3989327" y="4950425"/>
                  </a:cubicBezTo>
                  <a:lnTo>
                    <a:pt x="3885371" y="4963931"/>
                  </a:lnTo>
                  <a:cubicBezTo>
                    <a:pt x="3784143" y="4977028"/>
                    <a:pt x="3733529" y="5024777"/>
                    <a:pt x="3733529" y="5107178"/>
                  </a:cubicBezTo>
                  <a:cubicBezTo>
                    <a:pt x="3733529" y="5146469"/>
                    <a:pt x="3744716" y="5177847"/>
                    <a:pt x="3767090" y="5201312"/>
                  </a:cubicBezTo>
                  <a:cubicBezTo>
                    <a:pt x="3789464" y="5224778"/>
                    <a:pt x="3820432" y="5236510"/>
                    <a:pt x="3859996" y="5236510"/>
                  </a:cubicBezTo>
                  <a:cubicBezTo>
                    <a:pt x="3917294" y="5236510"/>
                    <a:pt x="3959859" y="5211817"/>
                    <a:pt x="3987690" y="5162431"/>
                  </a:cubicBezTo>
                  <a:lnTo>
                    <a:pt x="3989327" y="5162431"/>
                  </a:lnTo>
                  <a:lnTo>
                    <a:pt x="3989327" y="5226278"/>
                  </a:lnTo>
                  <a:lnTo>
                    <a:pt x="4148536" y="5226278"/>
                  </a:lnTo>
                  <a:lnTo>
                    <a:pt x="4148536" y="4995036"/>
                  </a:lnTo>
                  <a:cubicBezTo>
                    <a:pt x="4148536" y="4923822"/>
                    <a:pt x="4132506" y="4873004"/>
                    <a:pt x="4100446" y="4842580"/>
                  </a:cubicBezTo>
                  <a:cubicBezTo>
                    <a:pt x="4068386" y="4812158"/>
                    <a:pt x="4016749" y="4796946"/>
                    <a:pt x="3945535" y="4796946"/>
                  </a:cubicBezTo>
                  <a:close/>
                  <a:moveTo>
                    <a:pt x="3271083" y="4796946"/>
                  </a:moveTo>
                  <a:cubicBezTo>
                    <a:pt x="3250073" y="4796946"/>
                    <a:pt x="3230564" y="4800698"/>
                    <a:pt x="3212556" y="4808201"/>
                  </a:cubicBezTo>
                  <a:cubicBezTo>
                    <a:pt x="3194548" y="4815705"/>
                    <a:pt x="3178381" y="4825527"/>
                    <a:pt x="3164057" y="4837669"/>
                  </a:cubicBezTo>
                  <a:cubicBezTo>
                    <a:pt x="3149732" y="4849811"/>
                    <a:pt x="3139295" y="4861749"/>
                    <a:pt x="3132747" y="4873481"/>
                  </a:cubicBezTo>
                  <a:lnTo>
                    <a:pt x="3131110" y="4873481"/>
                  </a:lnTo>
                  <a:lnTo>
                    <a:pt x="3131110" y="4807178"/>
                  </a:lnTo>
                  <a:lnTo>
                    <a:pt x="2956757" y="4807178"/>
                  </a:lnTo>
                  <a:lnTo>
                    <a:pt x="2956757" y="5226278"/>
                  </a:lnTo>
                  <a:lnTo>
                    <a:pt x="3131110" y="5226278"/>
                  </a:lnTo>
                  <a:lnTo>
                    <a:pt x="3131110" y="4996673"/>
                  </a:lnTo>
                  <a:cubicBezTo>
                    <a:pt x="3131110" y="4973481"/>
                    <a:pt x="3135612" y="4955678"/>
                    <a:pt x="3144616" y="4943263"/>
                  </a:cubicBezTo>
                  <a:cubicBezTo>
                    <a:pt x="3153620" y="4930848"/>
                    <a:pt x="3166990" y="4924641"/>
                    <a:pt x="3184725" y="4924641"/>
                  </a:cubicBezTo>
                  <a:cubicBezTo>
                    <a:pt x="3213920" y="4924641"/>
                    <a:pt x="3228518" y="4946060"/>
                    <a:pt x="3228518" y="4988897"/>
                  </a:cubicBezTo>
                  <a:lnTo>
                    <a:pt x="3228518" y="5226278"/>
                  </a:lnTo>
                  <a:lnTo>
                    <a:pt x="3402870" y="5226278"/>
                  </a:lnTo>
                  <a:lnTo>
                    <a:pt x="3402870" y="4993399"/>
                  </a:lnTo>
                  <a:cubicBezTo>
                    <a:pt x="3402870" y="4971844"/>
                    <a:pt x="3407372" y="4954995"/>
                    <a:pt x="3416376" y="4942853"/>
                  </a:cubicBezTo>
                  <a:cubicBezTo>
                    <a:pt x="3425380" y="4930712"/>
                    <a:pt x="3437932" y="4924641"/>
                    <a:pt x="3454030" y="4924641"/>
                  </a:cubicBezTo>
                  <a:cubicBezTo>
                    <a:pt x="3470401" y="4924641"/>
                    <a:pt x="3482201" y="4929620"/>
                    <a:pt x="3489432" y="4939579"/>
                  </a:cubicBezTo>
                  <a:cubicBezTo>
                    <a:pt x="3496663" y="4949539"/>
                    <a:pt x="3500278" y="4964613"/>
                    <a:pt x="3500278" y="4984804"/>
                  </a:cubicBezTo>
                  <a:lnTo>
                    <a:pt x="3500278" y="5226278"/>
                  </a:lnTo>
                  <a:lnTo>
                    <a:pt x="3674221" y="5226278"/>
                  </a:lnTo>
                  <a:lnTo>
                    <a:pt x="3674221" y="4963931"/>
                  </a:lnTo>
                  <a:cubicBezTo>
                    <a:pt x="3674221" y="4909907"/>
                    <a:pt x="3662488" y="4868570"/>
                    <a:pt x="3639023" y="4839920"/>
                  </a:cubicBezTo>
                  <a:cubicBezTo>
                    <a:pt x="3615558" y="4811271"/>
                    <a:pt x="3581861" y="4796946"/>
                    <a:pt x="3537932" y="4796946"/>
                  </a:cubicBezTo>
                  <a:cubicBezTo>
                    <a:pt x="3507918" y="4796946"/>
                    <a:pt x="3480633" y="4803290"/>
                    <a:pt x="3456076" y="4815977"/>
                  </a:cubicBezTo>
                  <a:cubicBezTo>
                    <a:pt x="3431519" y="4828665"/>
                    <a:pt x="3411874" y="4846742"/>
                    <a:pt x="3397140" y="4870207"/>
                  </a:cubicBezTo>
                  <a:cubicBezTo>
                    <a:pt x="3383498" y="4844832"/>
                    <a:pt x="3366513" y="4826278"/>
                    <a:pt x="3346185" y="4814545"/>
                  </a:cubicBezTo>
                  <a:cubicBezTo>
                    <a:pt x="3325858" y="4802813"/>
                    <a:pt x="3300823" y="4796946"/>
                    <a:pt x="3271083" y="4796946"/>
                  </a:cubicBezTo>
                  <a:close/>
                  <a:moveTo>
                    <a:pt x="2253322" y="4796946"/>
                  </a:moveTo>
                  <a:cubicBezTo>
                    <a:pt x="2203662" y="4796946"/>
                    <a:pt x="2160006" y="4806018"/>
                    <a:pt x="2122353" y="4824163"/>
                  </a:cubicBezTo>
                  <a:cubicBezTo>
                    <a:pt x="2084699" y="4842308"/>
                    <a:pt x="2055709" y="4868502"/>
                    <a:pt x="2035381" y="4902744"/>
                  </a:cubicBezTo>
                  <a:cubicBezTo>
                    <a:pt x="2015054" y="4936987"/>
                    <a:pt x="2004890" y="4978120"/>
                    <a:pt x="2004890" y="5026141"/>
                  </a:cubicBezTo>
                  <a:cubicBezTo>
                    <a:pt x="2004890" y="5066251"/>
                    <a:pt x="2014440" y="5102404"/>
                    <a:pt x="2033540" y="5134600"/>
                  </a:cubicBezTo>
                  <a:cubicBezTo>
                    <a:pt x="2052639" y="5166796"/>
                    <a:pt x="2079583" y="5191831"/>
                    <a:pt x="2114372" y="5209702"/>
                  </a:cubicBezTo>
                  <a:cubicBezTo>
                    <a:pt x="2149160" y="5227574"/>
                    <a:pt x="2188656" y="5236510"/>
                    <a:pt x="2232858" y="5236510"/>
                  </a:cubicBezTo>
                  <a:cubicBezTo>
                    <a:pt x="2264235" y="5236510"/>
                    <a:pt x="2291930" y="5234464"/>
                    <a:pt x="2315941" y="5230371"/>
                  </a:cubicBezTo>
                  <a:cubicBezTo>
                    <a:pt x="2339952" y="5226278"/>
                    <a:pt x="2357551" y="5220957"/>
                    <a:pt x="2368738" y="5214409"/>
                  </a:cubicBezTo>
                  <a:lnTo>
                    <a:pt x="2368738" y="5085487"/>
                  </a:lnTo>
                  <a:cubicBezTo>
                    <a:pt x="2341452" y="5101039"/>
                    <a:pt x="2311575" y="5108815"/>
                    <a:pt x="2279106" y="5108815"/>
                  </a:cubicBezTo>
                  <a:cubicBezTo>
                    <a:pt x="2248819" y="5108815"/>
                    <a:pt x="2225013" y="5100835"/>
                    <a:pt x="2207687" y="5084873"/>
                  </a:cubicBezTo>
                  <a:cubicBezTo>
                    <a:pt x="2190361" y="5068911"/>
                    <a:pt x="2181698" y="5046469"/>
                    <a:pt x="2181698" y="5017547"/>
                  </a:cubicBezTo>
                  <a:cubicBezTo>
                    <a:pt x="2181698" y="4988079"/>
                    <a:pt x="2190497" y="4965227"/>
                    <a:pt x="2208096" y="4948993"/>
                  </a:cubicBezTo>
                  <a:cubicBezTo>
                    <a:pt x="2225695" y="4932758"/>
                    <a:pt x="2251548" y="4924641"/>
                    <a:pt x="2285654" y="4924641"/>
                  </a:cubicBezTo>
                  <a:cubicBezTo>
                    <a:pt x="2299570" y="4924641"/>
                    <a:pt x="2314713" y="4927233"/>
                    <a:pt x="2331084" y="4932417"/>
                  </a:cubicBezTo>
                  <a:cubicBezTo>
                    <a:pt x="2347455" y="4937601"/>
                    <a:pt x="2360006" y="4943604"/>
                    <a:pt x="2368738" y="4950425"/>
                  </a:cubicBezTo>
                  <a:lnTo>
                    <a:pt x="2368738" y="4814545"/>
                  </a:lnTo>
                  <a:cubicBezTo>
                    <a:pt x="2362462" y="4809907"/>
                    <a:pt x="2348479" y="4805814"/>
                    <a:pt x="2326787" y="4802267"/>
                  </a:cubicBezTo>
                  <a:cubicBezTo>
                    <a:pt x="2305095" y="4798720"/>
                    <a:pt x="2280607" y="4796946"/>
                    <a:pt x="2253322" y="4796946"/>
                  </a:cubicBezTo>
                  <a:close/>
                  <a:moveTo>
                    <a:pt x="1274628" y="4796946"/>
                  </a:moveTo>
                  <a:cubicBezTo>
                    <a:pt x="1232336" y="4796946"/>
                    <a:pt x="1193659" y="4806701"/>
                    <a:pt x="1158598" y="4826209"/>
                  </a:cubicBezTo>
                  <a:cubicBezTo>
                    <a:pt x="1123536" y="4845718"/>
                    <a:pt x="1097070" y="4872662"/>
                    <a:pt x="1079198" y="4907042"/>
                  </a:cubicBezTo>
                  <a:cubicBezTo>
                    <a:pt x="1061326" y="4941421"/>
                    <a:pt x="1052390" y="4981121"/>
                    <a:pt x="1052390" y="5026141"/>
                  </a:cubicBezTo>
                  <a:cubicBezTo>
                    <a:pt x="1052390" y="5091626"/>
                    <a:pt x="1072718" y="5143058"/>
                    <a:pt x="1113373" y="5180439"/>
                  </a:cubicBezTo>
                  <a:cubicBezTo>
                    <a:pt x="1154027" y="5217820"/>
                    <a:pt x="1210917" y="5236510"/>
                    <a:pt x="1284041" y="5236510"/>
                  </a:cubicBezTo>
                  <a:cubicBezTo>
                    <a:pt x="1344341" y="5236510"/>
                    <a:pt x="1395637" y="5228052"/>
                    <a:pt x="1437929" y="5211135"/>
                  </a:cubicBezTo>
                  <a:lnTo>
                    <a:pt x="1437929" y="5100630"/>
                  </a:lnTo>
                  <a:cubicBezTo>
                    <a:pt x="1401640" y="5116182"/>
                    <a:pt x="1363168" y="5123959"/>
                    <a:pt x="1322513" y="5123959"/>
                  </a:cubicBezTo>
                  <a:cubicBezTo>
                    <a:pt x="1293318" y="5123959"/>
                    <a:pt x="1269853" y="5118843"/>
                    <a:pt x="1252118" y="5108611"/>
                  </a:cubicBezTo>
                  <a:cubicBezTo>
                    <a:pt x="1234382" y="5098379"/>
                    <a:pt x="1224014" y="5084259"/>
                    <a:pt x="1221012" y="5066251"/>
                  </a:cubicBezTo>
                  <a:lnTo>
                    <a:pt x="1480085" y="5066251"/>
                  </a:lnTo>
                  <a:lnTo>
                    <a:pt x="1480085" y="5000766"/>
                  </a:lnTo>
                  <a:cubicBezTo>
                    <a:pt x="1480085" y="4959838"/>
                    <a:pt x="1472104" y="4924095"/>
                    <a:pt x="1456142" y="4893536"/>
                  </a:cubicBezTo>
                  <a:cubicBezTo>
                    <a:pt x="1440180" y="4862976"/>
                    <a:pt x="1416783" y="4839238"/>
                    <a:pt x="1385951" y="4822321"/>
                  </a:cubicBezTo>
                  <a:cubicBezTo>
                    <a:pt x="1355119" y="4805405"/>
                    <a:pt x="1318011" y="4796946"/>
                    <a:pt x="1274628" y="4796946"/>
                  </a:cubicBezTo>
                  <a:close/>
                  <a:moveTo>
                    <a:pt x="2786759" y="4613590"/>
                  </a:moveTo>
                  <a:cubicBezTo>
                    <a:pt x="2757291" y="4613590"/>
                    <a:pt x="2733757" y="4621025"/>
                    <a:pt x="2716158" y="4635895"/>
                  </a:cubicBezTo>
                  <a:cubicBezTo>
                    <a:pt x="2698560" y="4650766"/>
                    <a:pt x="2689760" y="4670207"/>
                    <a:pt x="2689760" y="4694217"/>
                  </a:cubicBezTo>
                  <a:cubicBezTo>
                    <a:pt x="2689760" y="4717683"/>
                    <a:pt x="2698832" y="4737328"/>
                    <a:pt x="2716977" y="4753153"/>
                  </a:cubicBezTo>
                  <a:cubicBezTo>
                    <a:pt x="2735121" y="4768979"/>
                    <a:pt x="2758382" y="4776891"/>
                    <a:pt x="2786759" y="4776891"/>
                  </a:cubicBezTo>
                  <a:cubicBezTo>
                    <a:pt x="2815954" y="4776891"/>
                    <a:pt x="2839488" y="4769252"/>
                    <a:pt x="2857359" y="4753972"/>
                  </a:cubicBezTo>
                  <a:cubicBezTo>
                    <a:pt x="2875231" y="4738692"/>
                    <a:pt x="2884167" y="4718774"/>
                    <a:pt x="2884167" y="4694217"/>
                  </a:cubicBezTo>
                  <a:cubicBezTo>
                    <a:pt x="2884167" y="4670207"/>
                    <a:pt x="2875231" y="4650766"/>
                    <a:pt x="2857359" y="4635895"/>
                  </a:cubicBezTo>
                  <a:cubicBezTo>
                    <a:pt x="2839488" y="4621025"/>
                    <a:pt x="2815954" y="4613590"/>
                    <a:pt x="2786759" y="4613590"/>
                  </a:cubicBezTo>
                  <a:close/>
                  <a:moveTo>
                    <a:pt x="2442408" y="4605814"/>
                  </a:moveTo>
                  <a:lnTo>
                    <a:pt x="2442408" y="5226278"/>
                  </a:lnTo>
                  <a:lnTo>
                    <a:pt x="2616760" y="5226278"/>
                  </a:lnTo>
                  <a:lnTo>
                    <a:pt x="2616760" y="4605814"/>
                  </a:lnTo>
                  <a:close/>
                  <a:moveTo>
                    <a:pt x="1537533" y="4605814"/>
                  </a:moveTo>
                  <a:lnTo>
                    <a:pt x="1537533" y="5226278"/>
                  </a:lnTo>
                  <a:lnTo>
                    <a:pt x="1711885" y="5226278"/>
                  </a:lnTo>
                  <a:lnTo>
                    <a:pt x="1711885" y="4605814"/>
                  </a:lnTo>
                  <a:close/>
                  <a:moveTo>
                    <a:pt x="807828" y="4605814"/>
                  </a:moveTo>
                  <a:lnTo>
                    <a:pt x="807828" y="4848924"/>
                  </a:lnTo>
                  <a:lnTo>
                    <a:pt x="806191" y="4848924"/>
                  </a:lnTo>
                  <a:cubicBezTo>
                    <a:pt x="803190" y="4840739"/>
                    <a:pt x="796300" y="4832485"/>
                    <a:pt x="785523" y="4824163"/>
                  </a:cubicBezTo>
                  <a:cubicBezTo>
                    <a:pt x="774745" y="4815841"/>
                    <a:pt x="762058" y="4809224"/>
                    <a:pt x="747460" y="4804313"/>
                  </a:cubicBezTo>
                  <a:cubicBezTo>
                    <a:pt x="732862" y="4799402"/>
                    <a:pt x="716969" y="4796946"/>
                    <a:pt x="699779" y="4796946"/>
                  </a:cubicBezTo>
                  <a:cubicBezTo>
                    <a:pt x="663490" y="4796946"/>
                    <a:pt x="630748" y="4806496"/>
                    <a:pt x="601553" y="4825595"/>
                  </a:cubicBezTo>
                  <a:cubicBezTo>
                    <a:pt x="572357" y="4844695"/>
                    <a:pt x="549711" y="4871435"/>
                    <a:pt x="533613" y="4905814"/>
                  </a:cubicBezTo>
                  <a:cubicBezTo>
                    <a:pt x="517514" y="4940193"/>
                    <a:pt x="509465" y="4979620"/>
                    <a:pt x="509465" y="5024095"/>
                  </a:cubicBezTo>
                  <a:cubicBezTo>
                    <a:pt x="509465" y="5067206"/>
                    <a:pt x="516218" y="5104586"/>
                    <a:pt x="529724" y="5136237"/>
                  </a:cubicBezTo>
                  <a:cubicBezTo>
                    <a:pt x="543231" y="5167888"/>
                    <a:pt x="563626" y="5192513"/>
                    <a:pt x="590911" y="5210112"/>
                  </a:cubicBezTo>
                  <a:cubicBezTo>
                    <a:pt x="618197" y="5227710"/>
                    <a:pt x="649711" y="5236510"/>
                    <a:pt x="685454" y="5236510"/>
                  </a:cubicBezTo>
                  <a:cubicBezTo>
                    <a:pt x="707283" y="5236510"/>
                    <a:pt x="729384" y="5231258"/>
                    <a:pt x="751757" y="5220753"/>
                  </a:cubicBezTo>
                  <a:cubicBezTo>
                    <a:pt x="774131" y="5210248"/>
                    <a:pt x="792276" y="5195855"/>
                    <a:pt x="806191" y="5177574"/>
                  </a:cubicBezTo>
                  <a:lnTo>
                    <a:pt x="807828" y="5177574"/>
                  </a:lnTo>
                  <a:lnTo>
                    <a:pt x="807828" y="5226278"/>
                  </a:lnTo>
                  <a:lnTo>
                    <a:pt x="982181" y="5226278"/>
                  </a:lnTo>
                  <a:lnTo>
                    <a:pt x="982181" y="4605814"/>
                  </a:lnTo>
                  <a:close/>
                  <a:moveTo>
                    <a:pt x="3074927" y="4034202"/>
                  </a:moveTo>
                  <a:lnTo>
                    <a:pt x="3074927" y="4050164"/>
                  </a:lnTo>
                  <a:cubicBezTo>
                    <a:pt x="3074927" y="4071446"/>
                    <a:pt x="3069266" y="4088909"/>
                    <a:pt x="3057942" y="4102551"/>
                  </a:cubicBezTo>
                  <a:cubicBezTo>
                    <a:pt x="3046619" y="4116194"/>
                    <a:pt x="3031817" y="4123015"/>
                    <a:pt x="3013536" y="4123015"/>
                  </a:cubicBezTo>
                  <a:cubicBezTo>
                    <a:pt x="3000166" y="4123015"/>
                    <a:pt x="2989866" y="4119332"/>
                    <a:pt x="2982635" y="4111965"/>
                  </a:cubicBezTo>
                  <a:cubicBezTo>
                    <a:pt x="2975405" y="4104598"/>
                    <a:pt x="2971789" y="4095184"/>
                    <a:pt x="2971789" y="4083724"/>
                  </a:cubicBezTo>
                  <a:cubicBezTo>
                    <a:pt x="2971789" y="4061078"/>
                    <a:pt x="2986523" y="4047299"/>
                    <a:pt x="3015992" y="4042387"/>
                  </a:cubicBezTo>
                  <a:close/>
                  <a:moveTo>
                    <a:pt x="4075982" y="3924516"/>
                  </a:moveTo>
                  <a:cubicBezTo>
                    <a:pt x="4119639" y="3924516"/>
                    <a:pt x="4141467" y="3953029"/>
                    <a:pt x="4141467" y="4010055"/>
                  </a:cubicBezTo>
                  <a:cubicBezTo>
                    <a:pt x="4141467" y="4075812"/>
                    <a:pt x="4119911" y="4108690"/>
                    <a:pt x="4076801" y="4108690"/>
                  </a:cubicBezTo>
                  <a:cubicBezTo>
                    <a:pt x="4032599" y="4108690"/>
                    <a:pt x="4010498" y="4077176"/>
                    <a:pt x="4010498" y="4014147"/>
                  </a:cubicBezTo>
                  <a:cubicBezTo>
                    <a:pt x="4010498" y="3954393"/>
                    <a:pt x="4032326" y="3924516"/>
                    <a:pt x="4075982" y="3924516"/>
                  </a:cubicBezTo>
                  <a:close/>
                  <a:moveTo>
                    <a:pt x="3531420" y="3924516"/>
                  </a:moveTo>
                  <a:cubicBezTo>
                    <a:pt x="3550247" y="3924516"/>
                    <a:pt x="3565186" y="3931473"/>
                    <a:pt x="3576236" y="3945389"/>
                  </a:cubicBezTo>
                  <a:cubicBezTo>
                    <a:pt x="3587287" y="3959304"/>
                    <a:pt x="3592812" y="3978813"/>
                    <a:pt x="3592812" y="4003915"/>
                  </a:cubicBezTo>
                  <a:lnTo>
                    <a:pt x="3592812" y="4014966"/>
                  </a:lnTo>
                  <a:cubicBezTo>
                    <a:pt x="3592812" y="4045525"/>
                    <a:pt x="3587014" y="4068786"/>
                    <a:pt x="3575417" y="4084748"/>
                  </a:cubicBezTo>
                  <a:cubicBezTo>
                    <a:pt x="3563822" y="4100710"/>
                    <a:pt x="3548337" y="4108690"/>
                    <a:pt x="3528965" y="4108690"/>
                  </a:cubicBezTo>
                  <a:cubicBezTo>
                    <a:pt x="3488037" y="4108690"/>
                    <a:pt x="3467573" y="4079086"/>
                    <a:pt x="3467573" y="4019877"/>
                  </a:cubicBezTo>
                  <a:cubicBezTo>
                    <a:pt x="3467573" y="3990955"/>
                    <a:pt x="3473508" y="3967831"/>
                    <a:pt x="3485377" y="3950505"/>
                  </a:cubicBezTo>
                  <a:cubicBezTo>
                    <a:pt x="3497246" y="3933179"/>
                    <a:pt x="3512594" y="3924516"/>
                    <a:pt x="3531420" y="3924516"/>
                  </a:cubicBezTo>
                  <a:close/>
                  <a:moveTo>
                    <a:pt x="2056496" y="3807053"/>
                  </a:moveTo>
                  <a:lnTo>
                    <a:pt x="2056496" y="4059986"/>
                  </a:lnTo>
                  <a:cubicBezTo>
                    <a:pt x="2056496" y="4118104"/>
                    <a:pt x="2068502" y="4162033"/>
                    <a:pt x="2092513" y="4191774"/>
                  </a:cubicBezTo>
                  <a:cubicBezTo>
                    <a:pt x="2116524" y="4221515"/>
                    <a:pt x="2151449" y="4236385"/>
                    <a:pt x="2197288" y="4236385"/>
                  </a:cubicBezTo>
                  <a:cubicBezTo>
                    <a:pt x="2216660" y="4236385"/>
                    <a:pt x="2233645" y="4233520"/>
                    <a:pt x="2248243" y="4227790"/>
                  </a:cubicBezTo>
                  <a:cubicBezTo>
                    <a:pt x="2262840" y="4222060"/>
                    <a:pt x="2275937" y="4214557"/>
                    <a:pt x="2287533" y="4205280"/>
                  </a:cubicBezTo>
                  <a:cubicBezTo>
                    <a:pt x="2299129" y="4196003"/>
                    <a:pt x="2312158" y="4181405"/>
                    <a:pt x="2326619" y="4161487"/>
                  </a:cubicBezTo>
                  <a:lnTo>
                    <a:pt x="2328256" y="4161487"/>
                  </a:lnTo>
                  <a:lnTo>
                    <a:pt x="2328256" y="4226153"/>
                  </a:lnTo>
                  <a:lnTo>
                    <a:pt x="2502609" y="4226153"/>
                  </a:lnTo>
                  <a:lnTo>
                    <a:pt x="2502609" y="3807053"/>
                  </a:lnTo>
                  <a:lnTo>
                    <a:pt x="2328256" y="3807053"/>
                  </a:lnTo>
                  <a:lnTo>
                    <a:pt x="2328256" y="4044434"/>
                  </a:lnTo>
                  <a:cubicBezTo>
                    <a:pt x="2328256" y="4064898"/>
                    <a:pt x="2323959" y="4080723"/>
                    <a:pt x="2315364" y="4091910"/>
                  </a:cubicBezTo>
                  <a:cubicBezTo>
                    <a:pt x="2306769" y="4103097"/>
                    <a:pt x="2294014" y="4108690"/>
                    <a:pt x="2277097" y="4108690"/>
                  </a:cubicBezTo>
                  <a:cubicBezTo>
                    <a:pt x="2246265" y="4108690"/>
                    <a:pt x="2230848" y="4088090"/>
                    <a:pt x="2230848" y="4046890"/>
                  </a:cubicBezTo>
                  <a:lnTo>
                    <a:pt x="2230848" y="3807053"/>
                  </a:lnTo>
                  <a:close/>
                  <a:moveTo>
                    <a:pt x="1004133" y="3807053"/>
                  </a:moveTo>
                  <a:lnTo>
                    <a:pt x="1004133" y="4226153"/>
                  </a:lnTo>
                  <a:lnTo>
                    <a:pt x="1178485" y="4226153"/>
                  </a:lnTo>
                  <a:lnTo>
                    <a:pt x="1178485" y="3807053"/>
                  </a:lnTo>
                  <a:close/>
                  <a:moveTo>
                    <a:pt x="4675685" y="3799686"/>
                  </a:moveTo>
                  <a:cubicBezTo>
                    <a:pt x="4649491" y="3799686"/>
                    <a:pt x="4626572" y="3806576"/>
                    <a:pt x="4606927" y="3820355"/>
                  </a:cubicBezTo>
                  <a:cubicBezTo>
                    <a:pt x="4587281" y="3834134"/>
                    <a:pt x="4572138" y="3854257"/>
                    <a:pt x="4561496" y="3880723"/>
                  </a:cubicBezTo>
                  <a:lnTo>
                    <a:pt x="4559859" y="3880723"/>
                  </a:lnTo>
                  <a:lnTo>
                    <a:pt x="4559859" y="3807053"/>
                  </a:lnTo>
                  <a:lnTo>
                    <a:pt x="4385507" y="3807053"/>
                  </a:lnTo>
                  <a:lnTo>
                    <a:pt x="4385507" y="4226153"/>
                  </a:lnTo>
                  <a:lnTo>
                    <a:pt x="4559859" y="4226153"/>
                  </a:lnTo>
                  <a:lnTo>
                    <a:pt x="4559859" y="4044434"/>
                  </a:lnTo>
                  <a:cubicBezTo>
                    <a:pt x="4559859" y="3977858"/>
                    <a:pt x="4588646" y="3944570"/>
                    <a:pt x="4646217" y="3944570"/>
                  </a:cubicBezTo>
                  <a:cubicBezTo>
                    <a:pt x="4653584" y="3944570"/>
                    <a:pt x="4662861" y="3945798"/>
                    <a:pt x="4674048" y="3948254"/>
                  </a:cubicBezTo>
                  <a:cubicBezTo>
                    <a:pt x="4685235" y="3950709"/>
                    <a:pt x="4694102" y="3953438"/>
                    <a:pt x="4700651" y="3956439"/>
                  </a:cubicBezTo>
                  <a:lnTo>
                    <a:pt x="4700651" y="3804597"/>
                  </a:lnTo>
                  <a:cubicBezTo>
                    <a:pt x="4693557" y="3801323"/>
                    <a:pt x="4685235" y="3799686"/>
                    <a:pt x="4675685" y="3799686"/>
                  </a:cubicBezTo>
                  <a:close/>
                  <a:moveTo>
                    <a:pt x="4075982" y="3796821"/>
                  </a:moveTo>
                  <a:cubicBezTo>
                    <a:pt x="4027961" y="3796821"/>
                    <a:pt x="3985532" y="3805553"/>
                    <a:pt x="3948697" y="3823015"/>
                  </a:cubicBezTo>
                  <a:cubicBezTo>
                    <a:pt x="3911862" y="3840477"/>
                    <a:pt x="3883486" y="3865580"/>
                    <a:pt x="3863567" y="3898322"/>
                  </a:cubicBezTo>
                  <a:cubicBezTo>
                    <a:pt x="3843650" y="3931064"/>
                    <a:pt x="3833690" y="3969673"/>
                    <a:pt x="3833690" y="4014147"/>
                  </a:cubicBezTo>
                  <a:cubicBezTo>
                    <a:pt x="3833690" y="4083452"/>
                    <a:pt x="3854904" y="4137817"/>
                    <a:pt x="3897333" y="4177244"/>
                  </a:cubicBezTo>
                  <a:cubicBezTo>
                    <a:pt x="3939761" y="4216672"/>
                    <a:pt x="3999038" y="4236385"/>
                    <a:pt x="4075164" y="4236385"/>
                  </a:cubicBezTo>
                  <a:cubicBezTo>
                    <a:pt x="4151835" y="4236385"/>
                    <a:pt x="4211521" y="4216194"/>
                    <a:pt x="4254222" y="4175812"/>
                  </a:cubicBezTo>
                  <a:cubicBezTo>
                    <a:pt x="4296925" y="4135430"/>
                    <a:pt x="4318274" y="4079905"/>
                    <a:pt x="4318274" y="4009236"/>
                  </a:cubicBezTo>
                  <a:cubicBezTo>
                    <a:pt x="4318274" y="3969127"/>
                    <a:pt x="4308520" y="3932838"/>
                    <a:pt x="4289011" y="3900368"/>
                  </a:cubicBezTo>
                  <a:cubicBezTo>
                    <a:pt x="4269502" y="3867899"/>
                    <a:pt x="4241535" y="3842524"/>
                    <a:pt x="4205109" y="3824243"/>
                  </a:cubicBezTo>
                  <a:cubicBezTo>
                    <a:pt x="4168684" y="3805962"/>
                    <a:pt x="4125641" y="3796821"/>
                    <a:pt x="4075982" y="3796821"/>
                  </a:cubicBezTo>
                  <a:close/>
                  <a:moveTo>
                    <a:pt x="3031135" y="3796821"/>
                  </a:moveTo>
                  <a:cubicBezTo>
                    <a:pt x="3006851" y="3796821"/>
                    <a:pt x="2977656" y="3799959"/>
                    <a:pt x="2943549" y="3806234"/>
                  </a:cubicBezTo>
                  <a:cubicBezTo>
                    <a:pt x="2909443" y="3812510"/>
                    <a:pt x="2881066" y="3820559"/>
                    <a:pt x="2858420" y="3830382"/>
                  </a:cubicBezTo>
                  <a:lnTo>
                    <a:pt x="2858420" y="3943752"/>
                  </a:lnTo>
                  <a:cubicBezTo>
                    <a:pt x="2910534" y="3917012"/>
                    <a:pt x="2960057" y="3903642"/>
                    <a:pt x="3006987" y="3903642"/>
                  </a:cubicBezTo>
                  <a:cubicBezTo>
                    <a:pt x="3027724" y="3903642"/>
                    <a:pt x="3044231" y="3908008"/>
                    <a:pt x="3056510" y="3916739"/>
                  </a:cubicBezTo>
                  <a:cubicBezTo>
                    <a:pt x="3068788" y="3925471"/>
                    <a:pt x="3074927" y="3936658"/>
                    <a:pt x="3074927" y="3950300"/>
                  </a:cubicBezTo>
                  <a:lnTo>
                    <a:pt x="2970971" y="3963806"/>
                  </a:lnTo>
                  <a:cubicBezTo>
                    <a:pt x="2869743" y="3976903"/>
                    <a:pt x="2819129" y="4024652"/>
                    <a:pt x="2819129" y="4107053"/>
                  </a:cubicBezTo>
                  <a:cubicBezTo>
                    <a:pt x="2819129" y="4146344"/>
                    <a:pt x="2830316" y="4177722"/>
                    <a:pt x="2852690" y="4201187"/>
                  </a:cubicBezTo>
                  <a:cubicBezTo>
                    <a:pt x="2875063" y="4224653"/>
                    <a:pt x="2906032" y="4236385"/>
                    <a:pt x="2945596" y="4236385"/>
                  </a:cubicBezTo>
                  <a:cubicBezTo>
                    <a:pt x="3002894" y="4236385"/>
                    <a:pt x="3045459" y="4211692"/>
                    <a:pt x="3073290" y="4162306"/>
                  </a:cubicBezTo>
                  <a:lnTo>
                    <a:pt x="3074927" y="4162306"/>
                  </a:lnTo>
                  <a:lnTo>
                    <a:pt x="3074927" y="4226153"/>
                  </a:lnTo>
                  <a:lnTo>
                    <a:pt x="3234136" y="4226153"/>
                  </a:lnTo>
                  <a:lnTo>
                    <a:pt x="3234136" y="3994911"/>
                  </a:lnTo>
                  <a:cubicBezTo>
                    <a:pt x="3234136" y="3923697"/>
                    <a:pt x="3218106" y="3872879"/>
                    <a:pt x="3186046" y="3842455"/>
                  </a:cubicBezTo>
                  <a:cubicBezTo>
                    <a:pt x="3153986" y="3812033"/>
                    <a:pt x="3102349" y="3796821"/>
                    <a:pt x="3031135" y="3796821"/>
                  </a:cubicBezTo>
                  <a:close/>
                  <a:moveTo>
                    <a:pt x="1575633" y="3796821"/>
                  </a:moveTo>
                  <a:cubicBezTo>
                    <a:pt x="1554623" y="3796821"/>
                    <a:pt x="1535114" y="3800573"/>
                    <a:pt x="1517106" y="3808076"/>
                  </a:cubicBezTo>
                  <a:cubicBezTo>
                    <a:pt x="1499098" y="3815580"/>
                    <a:pt x="1482932" y="3825402"/>
                    <a:pt x="1468607" y="3837544"/>
                  </a:cubicBezTo>
                  <a:cubicBezTo>
                    <a:pt x="1454282" y="3849686"/>
                    <a:pt x="1443846" y="3861624"/>
                    <a:pt x="1437297" y="3873356"/>
                  </a:cubicBezTo>
                  <a:lnTo>
                    <a:pt x="1435660" y="3873356"/>
                  </a:lnTo>
                  <a:lnTo>
                    <a:pt x="1435660" y="3807053"/>
                  </a:lnTo>
                  <a:lnTo>
                    <a:pt x="1261308" y="3807053"/>
                  </a:lnTo>
                  <a:lnTo>
                    <a:pt x="1261308" y="4226153"/>
                  </a:lnTo>
                  <a:lnTo>
                    <a:pt x="1435660" y="4226153"/>
                  </a:lnTo>
                  <a:lnTo>
                    <a:pt x="1435660" y="3996548"/>
                  </a:lnTo>
                  <a:cubicBezTo>
                    <a:pt x="1435660" y="3973356"/>
                    <a:pt x="1440162" y="3955553"/>
                    <a:pt x="1449166" y="3943138"/>
                  </a:cubicBezTo>
                  <a:cubicBezTo>
                    <a:pt x="1458170" y="3930723"/>
                    <a:pt x="1471540" y="3924516"/>
                    <a:pt x="1489275" y="3924516"/>
                  </a:cubicBezTo>
                  <a:cubicBezTo>
                    <a:pt x="1518470" y="3924516"/>
                    <a:pt x="1533068" y="3945935"/>
                    <a:pt x="1533068" y="3988772"/>
                  </a:cubicBezTo>
                  <a:lnTo>
                    <a:pt x="1533068" y="4226153"/>
                  </a:lnTo>
                  <a:lnTo>
                    <a:pt x="1707420" y="4226153"/>
                  </a:lnTo>
                  <a:lnTo>
                    <a:pt x="1707420" y="3993274"/>
                  </a:lnTo>
                  <a:cubicBezTo>
                    <a:pt x="1707420" y="3971719"/>
                    <a:pt x="1711922" y="3954870"/>
                    <a:pt x="1720927" y="3942728"/>
                  </a:cubicBezTo>
                  <a:cubicBezTo>
                    <a:pt x="1729930" y="3930587"/>
                    <a:pt x="1742482" y="3924516"/>
                    <a:pt x="1758580" y="3924516"/>
                  </a:cubicBezTo>
                  <a:cubicBezTo>
                    <a:pt x="1774951" y="3924516"/>
                    <a:pt x="1786752" y="3929495"/>
                    <a:pt x="1793982" y="3939454"/>
                  </a:cubicBezTo>
                  <a:cubicBezTo>
                    <a:pt x="1801213" y="3949414"/>
                    <a:pt x="1804828" y="3964488"/>
                    <a:pt x="1804828" y="3984679"/>
                  </a:cubicBezTo>
                  <a:lnTo>
                    <a:pt x="1804828" y="4226153"/>
                  </a:lnTo>
                  <a:lnTo>
                    <a:pt x="1978771" y="4226153"/>
                  </a:lnTo>
                  <a:lnTo>
                    <a:pt x="1978771" y="3963806"/>
                  </a:lnTo>
                  <a:cubicBezTo>
                    <a:pt x="1978771" y="3909782"/>
                    <a:pt x="1967038" y="3868445"/>
                    <a:pt x="1943573" y="3839795"/>
                  </a:cubicBezTo>
                  <a:cubicBezTo>
                    <a:pt x="1920108" y="3811146"/>
                    <a:pt x="1886411" y="3796821"/>
                    <a:pt x="1842482" y="3796821"/>
                  </a:cubicBezTo>
                  <a:cubicBezTo>
                    <a:pt x="1812468" y="3796821"/>
                    <a:pt x="1785183" y="3803165"/>
                    <a:pt x="1760626" y="3815852"/>
                  </a:cubicBezTo>
                  <a:cubicBezTo>
                    <a:pt x="1736070" y="3828540"/>
                    <a:pt x="1716424" y="3846617"/>
                    <a:pt x="1701690" y="3870082"/>
                  </a:cubicBezTo>
                  <a:cubicBezTo>
                    <a:pt x="1688048" y="3844707"/>
                    <a:pt x="1671063" y="3826153"/>
                    <a:pt x="1650735" y="3814420"/>
                  </a:cubicBezTo>
                  <a:cubicBezTo>
                    <a:pt x="1630408" y="3802688"/>
                    <a:pt x="1605374" y="3796821"/>
                    <a:pt x="1575633" y="3796821"/>
                  </a:cubicBezTo>
                  <a:close/>
                  <a:moveTo>
                    <a:pt x="757897" y="3629427"/>
                  </a:moveTo>
                  <a:cubicBezTo>
                    <a:pt x="685318" y="3629427"/>
                    <a:pt x="627474" y="3646412"/>
                    <a:pt x="584363" y="3680382"/>
                  </a:cubicBezTo>
                  <a:cubicBezTo>
                    <a:pt x="541253" y="3714352"/>
                    <a:pt x="519697" y="3759713"/>
                    <a:pt x="519697" y="3816466"/>
                  </a:cubicBezTo>
                  <a:cubicBezTo>
                    <a:pt x="519697" y="3897503"/>
                    <a:pt x="566901" y="3956167"/>
                    <a:pt x="661307" y="3992456"/>
                  </a:cubicBezTo>
                  <a:cubicBezTo>
                    <a:pt x="690502" y="4003370"/>
                    <a:pt x="710489" y="4011965"/>
                    <a:pt x="721266" y="4018240"/>
                  </a:cubicBezTo>
                  <a:cubicBezTo>
                    <a:pt x="732044" y="4024516"/>
                    <a:pt x="740093" y="4031269"/>
                    <a:pt x="745414" y="4038499"/>
                  </a:cubicBezTo>
                  <a:cubicBezTo>
                    <a:pt x="750734" y="4045730"/>
                    <a:pt x="753395" y="4054120"/>
                    <a:pt x="753395" y="4063670"/>
                  </a:cubicBezTo>
                  <a:cubicBezTo>
                    <a:pt x="753395" y="4077040"/>
                    <a:pt x="748074" y="4087203"/>
                    <a:pt x="737433" y="4094161"/>
                  </a:cubicBezTo>
                  <a:cubicBezTo>
                    <a:pt x="726792" y="4101119"/>
                    <a:pt x="711785" y="4104598"/>
                    <a:pt x="692412" y="4104598"/>
                  </a:cubicBezTo>
                  <a:cubicBezTo>
                    <a:pt x="666764" y="4104598"/>
                    <a:pt x="639070" y="4099072"/>
                    <a:pt x="609329" y="4088022"/>
                  </a:cubicBezTo>
                  <a:cubicBezTo>
                    <a:pt x="579588" y="4076971"/>
                    <a:pt x="552439" y="4062442"/>
                    <a:pt x="527883" y="4044434"/>
                  </a:cubicBezTo>
                  <a:lnTo>
                    <a:pt x="527883" y="4205280"/>
                  </a:lnTo>
                  <a:cubicBezTo>
                    <a:pt x="578906" y="4226017"/>
                    <a:pt x="635113" y="4236385"/>
                    <a:pt x="696505" y="4236385"/>
                  </a:cubicBezTo>
                  <a:cubicBezTo>
                    <a:pt x="749438" y="4236385"/>
                    <a:pt x="794732" y="4229291"/>
                    <a:pt x="832385" y="4215103"/>
                  </a:cubicBezTo>
                  <a:cubicBezTo>
                    <a:pt x="870039" y="4200914"/>
                    <a:pt x="899302" y="4179359"/>
                    <a:pt x="920175" y="4150437"/>
                  </a:cubicBezTo>
                  <a:cubicBezTo>
                    <a:pt x="941048" y="4121515"/>
                    <a:pt x="951485" y="4087545"/>
                    <a:pt x="951485" y="4048527"/>
                  </a:cubicBezTo>
                  <a:cubicBezTo>
                    <a:pt x="951485" y="4008417"/>
                    <a:pt x="938866" y="3973766"/>
                    <a:pt x="913627" y="3944570"/>
                  </a:cubicBezTo>
                  <a:cubicBezTo>
                    <a:pt x="888388" y="3915375"/>
                    <a:pt x="845346" y="3888499"/>
                    <a:pt x="784500" y="3863943"/>
                  </a:cubicBezTo>
                  <a:cubicBezTo>
                    <a:pt x="753667" y="3851119"/>
                    <a:pt x="733408" y="3840682"/>
                    <a:pt x="723722" y="3832633"/>
                  </a:cubicBezTo>
                  <a:cubicBezTo>
                    <a:pt x="714036" y="3824584"/>
                    <a:pt x="709193" y="3814420"/>
                    <a:pt x="709193" y="3802142"/>
                  </a:cubicBezTo>
                  <a:cubicBezTo>
                    <a:pt x="709193" y="3789318"/>
                    <a:pt x="715195" y="3779222"/>
                    <a:pt x="727201" y="3771855"/>
                  </a:cubicBezTo>
                  <a:cubicBezTo>
                    <a:pt x="739206" y="3764488"/>
                    <a:pt x="755032" y="3760805"/>
                    <a:pt x="774677" y="3760805"/>
                  </a:cubicBezTo>
                  <a:cubicBezTo>
                    <a:pt x="822426" y="3760805"/>
                    <a:pt x="870994" y="3774311"/>
                    <a:pt x="920380" y="3801323"/>
                  </a:cubicBezTo>
                  <a:lnTo>
                    <a:pt x="920380" y="3651937"/>
                  </a:lnTo>
                  <a:cubicBezTo>
                    <a:pt x="895005" y="3645116"/>
                    <a:pt x="875291" y="3640477"/>
                    <a:pt x="861239" y="3638022"/>
                  </a:cubicBezTo>
                  <a:cubicBezTo>
                    <a:pt x="847187" y="3635566"/>
                    <a:pt x="831567" y="3633520"/>
                    <a:pt x="814377" y="3631882"/>
                  </a:cubicBezTo>
                  <a:cubicBezTo>
                    <a:pt x="797187" y="3630245"/>
                    <a:pt x="778360" y="3629427"/>
                    <a:pt x="757897" y="3629427"/>
                  </a:cubicBezTo>
                  <a:close/>
                  <a:moveTo>
                    <a:pt x="1091309" y="3613465"/>
                  </a:moveTo>
                  <a:cubicBezTo>
                    <a:pt x="1061841" y="3613465"/>
                    <a:pt x="1038308" y="3620900"/>
                    <a:pt x="1020708" y="3635771"/>
                  </a:cubicBezTo>
                  <a:cubicBezTo>
                    <a:pt x="1003110" y="3650641"/>
                    <a:pt x="994310" y="3670082"/>
                    <a:pt x="994310" y="3694093"/>
                  </a:cubicBezTo>
                  <a:cubicBezTo>
                    <a:pt x="994310" y="3717558"/>
                    <a:pt x="1003383" y="3737203"/>
                    <a:pt x="1021527" y="3753029"/>
                  </a:cubicBezTo>
                  <a:cubicBezTo>
                    <a:pt x="1039672" y="3768854"/>
                    <a:pt x="1062932" y="3776767"/>
                    <a:pt x="1091309" y="3776767"/>
                  </a:cubicBezTo>
                  <a:cubicBezTo>
                    <a:pt x="1120504" y="3776767"/>
                    <a:pt x="1144038" y="3769127"/>
                    <a:pt x="1161909" y="3753847"/>
                  </a:cubicBezTo>
                  <a:cubicBezTo>
                    <a:pt x="1179781" y="3738567"/>
                    <a:pt x="1188717" y="3718649"/>
                    <a:pt x="1188717" y="3694093"/>
                  </a:cubicBezTo>
                  <a:cubicBezTo>
                    <a:pt x="1188717" y="3670082"/>
                    <a:pt x="1179781" y="3650641"/>
                    <a:pt x="1161909" y="3635771"/>
                  </a:cubicBezTo>
                  <a:cubicBezTo>
                    <a:pt x="1144038" y="3620900"/>
                    <a:pt x="1120504" y="3613465"/>
                    <a:pt x="1091309" y="3613465"/>
                  </a:cubicBezTo>
                  <a:close/>
                  <a:moveTo>
                    <a:pt x="3589128" y="3605689"/>
                  </a:moveTo>
                  <a:lnTo>
                    <a:pt x="3589128" y="3848799"/>
                  </a:lnTo>
                  <a:lnTo>
                    <a:pt x="3587491" y="3848799"/>
                  </a:lnTo>
                  <a:cubicBezTo>
                    <a:pt x="3584490" y="3840614"/>
                    <a:pt x="3577600" y="3832360"/>
                    <a:pt x="3566823" y="3824038"/>
                  </a:cubicBezTo>
                  <a:cubicBezTo>
                    <a:pt x="3556045" y="3815716"/>
                    <a:pt x="3543358" y="3809099"/>
                    <a:pt x="3528760" y="3804188"/>
                  </a:cubicBezTo>
                  <a:cubicBezTo>
                    <a:pt x="3514162" y="3799277"/>
                    <a:pt x="3498269" y="3796821"/>
                    <a:pt x="3481079" y="3796821"/>
                  </a:cubicBezTo>
                  <a:cubicBezTo>
                    <a:pt x="3444790" y="3796821"/>
                    <a:pt x="3412048" y="3806371"/>
                    <a:pt x="3382853" y="3825470"/>
                  </a:cubicBezTo>
                  <a:cubicBezTo>
                    <a:pt x="3353658" y="3844570"/>
                    <a:pt x="3331011" y="3871310"/>
                    <a:pt x="3314913" y="3905689"/>
                  </a:cubicBezTo>
                  <a:cubicBezTo>
                    <a:pt x="3298815" y="3940068"/>
                    <a:pt x="3290765" y="3979495"/>
                    <a:pt x="3290765" y="4023970"/>
                  </a:cubicBezTo>
                  <a:cubicBezTo>
                    <a:pt x="3290765" y="4067081"/>
                    <a:pt x="3297519" y="4104461"/>
                    <a:pt x="3311024" y="4136112"/>
                  </a:cubicBezTo>
                  <a:cubicBezTo>
                    <a:pt x="3324531" y="4167763"/>
                    <a:pt x="3344926" y="4192388"/>
                    <a:pt x="3372211" y="4209987"/>
                  </a:cubicBezTo>
                  <a:cubicBezTo>
                    <a:pt x="3399497" y="4227585"/>
                    <a:pt x="3431011" y="4236385"/>
                    <a:pt x="3466754" y="4236385"/>
                  </a:cubicBezTo>
                  <a:cubicBezTo>
                    <a:pt x="3488583" y="4236385"/>
                    <a:pt x="3510684" y="4231133"/>
                    <a:pt x="3533057" y="4220628"/>
                  </a:cubicBezTo>
                  <a:cubicBezTo>
                    <a:pt x="3555431" y="4210123"/>
                    <a:pt x="3573576" y="4195730"/>
                    <a:pt x="3587491" y="4177449"/>
                  </a:cubicBezTo>
                  <a:lnTo>
                    <a:pt x="3589128" y="4177449"/>
                  </a:lnTo>
                  <a:lnTo>
                    <a:pt x="3589128" y="4226153"/>
                  </a:lnTo>
                  <a:lnTo>
                    <a:pt x="3763481" y="4226153"/>
                  </a:lnTo>
                  <a:lnTo>
                    <a:pt x="3763481" y="3605689"/>
                  </a:lnTo>
                  <a:close/>
                  <a:moveTo>
                    <a:pt x="2585283" y="3605689"/>
                  </a:moveTo>
                  <a:lnTo>
                    <a:pt x="2585283" y="4226153"/>
                  </a:lnTo>
                  <a:lnTo>
                    <a:pt x="2759635" y="4226153"/>
                  </a:lnTo>
                  <a:lnTo>
                    <a:pt x="2759635" y="3605689"/>
                  </a:lnTo>
                  <a:close/>
                  <a:moveTo>
                    <a:pt x="5827652" y="2024427"/>
                  </a:moveTo>
                  <a:lnTo>
                    <a:pt x="5827652" y="2040389"/>
                  </a:lnTo>
                  <a:cubicBezTo>
                    <a:pt x="5827652" y="2061671"/>
                    <a:pt x="5821991" y="2079134"/>
                    <a:pt x="5810667" y="2092777"/>
                  </a:cubicBezTo>
                  <a:cubicBezTo>
                    <a:pt x="5799343" y="2106419"/>
                    <a:pt x="5784542" y="2113240"/>
                    <a:pt x="5766260" y="2113240"/>
                  </a:cubicBezTo>
                  <a:cubicBezTo>
                    <a:pt x="5752890" y="2113240"/>
                    <a:pt x="5742591" y="2109557"/>
                    <a:pt x="5735360" y="2102190"/>
                  </a:cubicBezTo>
                  <a:cubicBezTo>
                    <a:pt x="5728129" y="2094823"/>
                    <a:pt x="5724514" y="2085410"/>
                    <a:pt x="5724514" y="2073950"/>
                  </a:cubicBezTo>
                  <a:cubicBezTo>
                    <a:pt x="5724514" y="2051303"/>
                    <a:pt x="5739248" y="2037524"/>
                    <a:pt x="5768716" y="2032613"/>
                  </a:cubicBezTo>
                  <a:close/>
                  <a:moveTo>
                    <a:pt x="3923582" y="1914741"/>
                  </a:moveTo>
                  <a:cubicBezTo>
                    <a:pt x="3967238" y="1914741"/>
                    <a:pt x="3989067" y="1943254"/>
                    <a:pt x="3989067" y="2000280"/>
                  </a:cubicBezTo>
                  <a:cubicBezTo>
                    <a:pt x="3989067" y="2066037"/>
                    <a:pt x="3967511" y="2098916"/>
                    <a:pt x="3924401" y="2098916"/>
                  </a:cubicBezTo>
                  <a:cubicBezTo>
                    <a:pt x="3880199" y="2098916"/>
                    <a:pt x="3858098" y="2067401"/>
                    <a:pt x="3858098" y="2004373"/>
                  </a:cubicBezTo>
                  <a:cubicBezTo>
                    <a:pt x="3858098" y="1944618"/>
                    <a:pt x="3879926" y="1914741"/>
                    <a:pt x="3923582" y="1914741"/>
                  </a:cubicBezTo>
                  <a:close/>
                  <a:moveTo>
                    <a:pt x="1666158" y="1914741"/>
                  </a:moveTo>
                  <a:cubicBezTo>
                    <a:pt x="1709814" y="1914741"/>
                    <a:pt x="1731642" y="1943254"/>
                    <a:pt x="1731642" y="2000280"/>
                  </a:cubicBezTo>
                  <a:cubicBezTo>
                    <a:pt x="1731642" y="2066037"/>
                    <a:pt x="1710087" y="2098916"/>
                    <a:pt x="1666976" y="2098916"/>
                  </a:cubicBezTo>
                  <a:cubicBezTo>
                    <a:pt x="1622774" y="2098916"/>
                    <a:pt x="1600673" y="2067401"/>
                    <a:pt x="1600673" y="2004373"/>
                  </a:cubicBezTo>
                  <a:cubicBezTo>
                    <a:pt x="1600673" y="1944618"/>
                    <a:pt x="1622501" y="1914741"/>
                    <a:pt x="1666158" y="1914741"/>
                  </a:cubicBezTo>
                  <a:close/>
                  <a:moveTo>
                    <a:pt x="2664459" y="1892640"/>
                  </a:moveTo>
                  <a:cubicBezTo>
                    <a:pt x="2699112" y="1892640"/>
                    <a:pt x="2716438" y="1916787"/>
                    <a:pt x="2716438" y="1965082"/>
                  </a:cubicBezTo>
                  <a:lnTo>
                    <a:pt x="2610844" y="1965082"/>
                  </a:lnTo>
                  <a:cubicBezTo>
                    <a:pt x="2612481" y="1943254"/>
                    <a:pt x="2618211" y="1925723"/>
                    <a:pt x="2628034" y="1912490"/>
                  </a:cubicBezTo>
                  <a:cubicBezTo>
                    <a:pt x="2637856" y="1899256"/>
                    <a:pt x="2649998" y="1892640"/>
                    <a:pt x="2664459" y="1892640"/>
                  </a:cubicBezTo>
                  <a:close/>
                  <a:moveTo>
                    <a:pt x="4814133" y="1797278"/>
                  </a:moveTo>
                  <a:lnTo>
                    <a:pt x="4814133" y="2216378"/>
                  </a:lnTo>
                  <a:lnTo>
                    <a:pt x="4988485" y="2216378"/>
                  </a:lnTo>
                  <a:lnTo>
                    <a:pt x="4988485" y="1797278"/>
                  </a:lnTo>
                  <a:close/>
                  <a:moveTo>
                    <a:pt x="1925751" y="1797278"/>
                  </a:moveTo>
                  <a:lnTo>
                    <a:pt x="2100922" y="2214741"/>
                  </a:lnTo>
                  <a:lnTo>
                    <a:pt x="2087416" y="2247483"/>
                  </a:lnTo>
                  <a:cubicBezTo>
                    <a:pt x="2076774" y="2273131"/>
                    <a:pt x="2055219" y="2285955"/>
                    <a:pt x="2022750" y="2285955"/>
                  </a:cubicBezTo>
                  <a:cubicBezTo>
                    <a:pt x="2010744" y="2285955"/>
                    <a:pt x="1997989" y="2283773"/>
                    <a:pt x="1984482" y="2279407"/>
                  </a:cubicBezTo>
                  <a:cubicBezTo>
                    <a:pt x="1970976" y="2275041"/>
                    <a:pt x="1960813" y="2270266"/>
                    <a:pt x="1953991" y="2265082"/>
                  </a:cubicBezTo>
                  <a:lnTo>
                    <a:pt x="1953991" y="2396460"/>
                  </a:lnTo>
                  <a:cubicBezTo>
                    <a:pt x="1968725" y="2401917"/>
                    <a:pt x="1985506" y="2406078"/>
                    <a:pt x="2004332" y="2408943"/>
                  </a:cubicBezTo>
                  <a:cubicBezTo>
                    <a:pt x="2023159" y="2411808"/>
                    <a:pt x="2040758" y="2413241"/>
                    <a:pt x="2057129" y="2413241"/>
                  </a:cubicBezTo>
                  <a:cubicBezTo>
                    <a:pt x="2106788" y="2413241"/>
                    <a:pt x="2148739" y="2398916"/>
                    <a:pt x="2182982" y="2370267"/>
                  </a:cubicBezTo>
                  <a:cubicBezTo>
                    <a:pt x="2217224" y="2341617"/>
                    <a:pt x="2245942" y="2294277"/>
                    <a:pt x="2269135" y="2228247"/>
                  </a:cubicBezTo>
                  <a:lnTo>
                    <a:pt x="2423432" y="1797278"/>
                  </a:lnTo>
                  <a:lnTo>
                    <a:pt x="2253991" y="1797278"/>
                  </a:lnTo>
                  <a:cubicBezTo>
                    <a:pt x="2213064" y="1962081"/>
                    <a:pt x="2191849" y="2048165"/>
                    <a:pt x="2190349" y="2055532"/>
                  </a:cubicBezTo>
                  <a:cubicBezTo>
                    <a:pt x="2188848" y="2062899"/>
                    <a:pt x="2187688" y="2069584"/>
                    <a:pt x="2186870" y="2075587"/>
                  </a:cubicBezTo>
                  <a:lnTo>
                    <a:pt x="2185233" y="2075587"/>
                  </a:lnTo>
                  <a:cubicBezTo>
                    <a:pt x="2184414" y="2062490"/>
                    <a:pt x="2179094" y="2037115"/>
                    <a:pt x="2169271" y="1999461"/>
                  </a:cubicBezTo>
                  <a:lnTo>
                    <a:pt x="2118521" y="1797278"/>
                  </a:lnTo>
                  <a:close/>
                  <a:moveTo>
                    <a:pt x="1370511" y="1789911"/>
                  </a:moveTo>
                  <a:cubicBezTo>
                    <a:pt x="1344317" y="1789911"/>
                    <a:pt x="1321397" y="1796801"/>
                    <a:pt x="1301752" y="1810580"/>
                  </a:cubicBezTo>
                  <a:cubicBezTo>
                    <a:pt x="1282107" y="1824359"/>
                    <a:pt x="1266963" y="1844481"/>
                    <a:pt x="1256322" y="1870948"/>
                  </a:cubicBezTo>
                  <a:lnTo>
                    <a:pt x="1254685" y="1870948"/>
                  </a:lnTo>
                  <a:lnTo>
                    <a:pt x="1254685" y="1797278"/>
                  </a:lnTo>
                  <a:lnTo>
                    <a:pt x="1080333" y="1797278"/>
                  </a:lnTo>
                  <a:lnTo>
                    <a:pt x="1080333" y="2216378"/>
                  </a:lnTo>
                  <a:lnTo>
                    <a:pt x="1254685" y="2216378"/>
                  </a:lnTo>
                  <a:lnTo>
                    <a:pt x="1254685" y="2034659"/>
                  </a:lnTo>
                  <a:cubicBezTo>
                    <a:pt x="1254685" y="1968083"/>
                    <a:pt x="1283471" y="1934795"/>
                    <a:pt x="1341043" y="1934795"/>
                  </a:cubicBezTo>
                  <a:cubicBezTo>
                    <a:pt x="1348410" y="1934795"/>
                    <a:pt x="1357686" y="1936023"/>
                    <a:pt x="1368873" y="1938479"/>
                  </a:cubicBezTo>
                  <a:cubicBezTo>
                    <a:pt x="1380060" y="1940934"/>
                    <a:pt x="1388928" y="1943663"/>
                    <a:pt x="1395476" y="1946664"/>
                  </a:cubicBezTo>
                  <a:lnTo>
                    <a:pt x="1395476" y="1794823"/>
                  </a:lnTo>
                  <a:cubicBezTo>
                    <a:pt x="1388382" y="1791548"/>
                    <a:pt x="1380060" y="1789911"/>
                    <a:pt x="1370511" y="1789911"/>
                  </a:cubicBezTo>
                  <a:close/>
                  <a:moveTo>
                    <a:pt x="5783859" y="1787046"/>
                  </a:moveTo>
                  <a:cubicBezTo>
                    <a:pt x="5759576" y="1787046"/>
                    <a:pt x="5730380" y="1790184"/>
                    <a:pt x="5696274" y="1796460"/>
                  </a:cubicBezTo>
                  <a:cubicBezTo>
                    <a:pt x="5662168" y="1802735"/>
                    <a:pt x="5633790" y="1810784"/>
                    <a:pt x="5611144" y="1820607"/>
                  </a:cubicBezTo>
                  <a:lnTo>
                    <a:pt x="5611144" y="1933977"/>
                  </a:lnTo>
                  <a:cubicBezTo>
                    <a:pt x="5663258" y="1907237"/>
                    <a:pt x="5712781" y="1893868"/>
                    <a:pt x="5759712" y="1893868"/>
                  </a:cubicBezTo>
                  <a:cubicBezTo>
                    <a:pt x="5780449" y="1893868"/>
                    <a:pt x="5796956" y="1898233"/>
                    <a:pt x="5809235" y="1906964"/>
                  </a:cubicBezTo>
                  <a:cubicBezTo>
                    <a:pt x="5821513" y="1915696"/>
                    <a:pt x="5827652" y="1926883"/>
                    <a:pt x="5827652" y="1940525"/>
                  </a:cubicBezTo>
                  <a:lnTo>
                    <a:pt x="5723695" y="1954031"/>
                  </a:lnTo>
                  <a:cubicBezTo>
                    <a:pt x="5622468" y="1967128"/>
                    <a:pt x="5571854" y="2014878"/>
                    <a:pt x="5571854" y="2097278"/>
                  </a:cubicBezTo>
                  <a:cubicBezTo>
                    <a:pt x="5571854" y="2136569"/>
                    <a:pt x="5583040" y="2167947"/>
                    <a:pt x="5605414" y="2191412"/>
                  </a:cubicBezTo>
                  <a:cubicBezTo>
                    <a:pt x="5627788" y="2214878"/>
                    <a:pt x="5658756" y="2226610"/>
                    <a:pt x="5698321" y="2226610"/>
                  </a:cubicBezTo>
                  <a:cubicBezTo>
                    <a:pt x="5755619" y="2226610"/>
                    <a:pt x="5798184" y="2201917"/>
                    <a:pt x="5826015" y="2152531"/>
                  </a:cubicBezTo>
                  <a:lnTo>
                    <a:pt x="5827652" y="2152531"/>
                  </a:lnTo>
                  <a:lnTo>
                    <a:pt x="5827652" y="2216378"/>
                  </a:lnTo>
                  <a:lnTo>
                    <a:pt x="5986861" y="2216378"/>
                  </a:lnTo>
                  <a:lnTo>
                    <a:pt x="5986861" y="1985136"/>
                  </a:lnTo>
                  <a:cubicBezTo>
                    <a:pt x="5986861" y="1913922"/>
                    <a:pt x="5970830" y="1863104"/>
                    <a:pt x="5938771" y="1832681"/>
                  </a:cubicBezTo>
                  <a:cubicBezTo>
                    <a:pt x="5906711" y="1802258"/>
                    <a:pt x="5855073" y="1787046"/>
                    <a:pt x="5783859" y="1787046"/>
                  </a:cubicBezTo>
                  <a:close/>
                  <a:moveTo>
                    <a:pt x="5379902" y="1787046"/>
                  </a:moveTo>
                  <a:cubicBezTo>
                    <a:pt x="5352345" y="1787046"/>
                    <a:pt x="5326833" y="1793663"/>
                    <a:pt x="5303368" y="1806896"/>
                  </a:cubicBezTo>
                  <a:cubicBezTo>
                    <a:pt x="5279903" y="1820129"/>
                    <a:pt x="5261212" y="1838752"/>
                    <a:pt x="5247297" y="1862762"/>
                  </a:cubicBezTo>
                  <a:lnTo>
                    <a:pt x="5245660" y="1862762"/>
                  </a:lnTo>
                  <a:lnTo>
                    <a:pt x="5245660" y="1797278"/>
                  </a:lnTo>
                  <a:lnTo>
                    <a:pt x="5071308" y="1797278"/>
                  </a:lnTo>
                  <a:lnTo>
                    <a:pt x="5071308" y="2216378"/>
                  </a:lnTo>
                  <a:lnTo>
                    <a:pt x="5245660" y="2216378"/>
                  </a:lnTo>
                  <a:lnTo>
                    <a:pt x="5245660" y="1977360"/>
                  </a:lnTo>
                  <a:cubicBezTo>
                    <a:pt x="5245660" y="1959079"/>
                    <a:pt x="5249889" y="1944072"/>
                    <a:pt x="5258347" y="1932340"/>
                  </a:cubicBezTo>
                  <a:cubicBezTo>
                    <a:pt x="5266806" y="1920607"/>
                    <a:pt x="5278538" y="1914741"/>
                    <a:pt x="5293545" y="1914741"/>
                  </a:cubicBezTo>
                  <a:cubicBezTo>
                    <a:pt x="5311008" y="1914741"/>
                    <a:pt x="5323627" y="1920402"/>
                    <a:pt x="5331403" y="1931726"/>
                  </a:cubicBezTo>
                  <a:cubicBezTo>
                    <a:pt x="5339179" y="1943049"/>
                    <a:pt x="5343068" y="1961671"/>
                    <a:pt x="5343068" y="1987592"/>
                  </a:cubicBezTo>
                  <a:lnTo>
                    <a:pt x="5343068" y="2216378"/>
                  </a:lnTo>
                  <a:lnTo>
                    <a:pt x="5517420" y="2216378"/>
                  </a:lnTo>
                  <a:lnTo>
                    <a:pt x="5517420" y="1960580"/>
                  </a:lnTo>
                  <a:cubicBezTo>
                    <a:pt x="5517420" y="1844891"/>
                    <a:pt x="5471581" y="1787046"/>
                    <a:pt x="5379902" y="1787046"/>
                  </a:cubicBezTo>
                  <a:close/>
                  <a:moveTo>
                    <a:pt x="3923582" y="1787046"/>
                  </a:moveTo>
                  <a:cubicBezTo>
                    <a:pt x="3875560" y="1787046"/>
                    <a:pt x="3833132" y="1795777"/>
                    <a:pt x="3796297" y="1813240"/>
                  </a:cubicBezTo>
                  <a:cubicBezTo>
                    <a:pt x="3759462" y="1830703"/>
                    <a:pt x="3731086" y="1855805"/>
                    <a:pt x="3711167" y="1888547"/>
                  </a:cubicBezTo>
                  <a:cubicBezTo>
                    <a:pt x="3691249" y="1921289"/>
                    <a:pt x="3681290" y="1959898"/>
                    <a:pt x="3681290" y="2004373"/>
                  </a:cubicBezTo>
                  <a:cubicBezTo>
                    <a:pt x="3681290" y="2073677"/>
                    <a:pt x="3702504" y="2128042"/>
                    <a:pt x="3744933" y="2167470"/>
                  </a:cubicBezTo>
                  <a:cubicBezTo>
                    <a:pt x="3787361" y="2206897"/>
                    <a:pt x="3846638" y="2226610"/>
                    <a:pt x="3922764" y="2226610"/>
                  </a:cubicBezTo>
                  <a:cubicBezTo>
                    <a:pt x="3999435" y="2226610"/>
                    <a:pt x="4059122" y="2206419"/>
                    <a:pt x="4101823" y="2166037"/>
                  </a:cubicBezTo>
                  <a:cubicBezTo>
                    <a:pt x="4144524" y="2125655"/>
                    <a:pt x="4165875" y="2070130"/>
                    <a:pt x="4165875" y="1999461"/>
                  </a:cubicBezTo>
                  <a:cubicBezTo>
                    <a:pt x="4165875" y="1959352"/>
                    <a:pt x="4156120" y="1923063"/>
                    <a:pt x="4136611" y="1890594"/>
                  </a:cubicBezTo>
                  <a:cubicBezTo>
                    <a:pt x="4117102" y="1858124"/>
                    <a:pt x="4089135" y="1832749"/>
                    <a:pt x="4052709" y="1814468"/>
                  </a:cubicBezTo>
                  <a:cubicBezTo>
                    <a:pt x="4016284" y="1796187"/>
                    <a:pt x="3973241" y="1787046"/>
                    <a:pt x="3923582" y="1787046"/>
                  </a:cubicBezTo>
                  <a:close/>
                  <a:moveTo>
                    <a:pt x="3158197" y="1787046"/>
                  </a:moveTo>
                  <a:cubicBezTo>
                    <a:pt x="3108538" y="1787046"/>
                    <a:pt x="3064881" y="1796118"/>
                    <a:pt x="3027228" y="1814263"/>
                  </a:cubicBezTo>
                  <a:cubicBezTo>
                    <a:pt x="2989574" y="1832408"/>
                    <a:pt x="2960584" y="1858602"/>
                    <a:pt x="2940256" y="1892844"/>
                  </a:cubicBezTo>
                  <a:cubicBezTo>
                    <a:pt x="2919929" y="1927087"/>
                    <a:pt x="2909765" y="1968220"/>
                    <a:pt x="2909765" y="2016242"/>
                  </a:cubicBezTo>
                  <a:cubicBezTo>
                    <a:pt x="2909765" y="2056351"/>
                    <a:pt x="2919315" y="2092504"/>
                    <a:pt x="2938415" y="2124700"/>
                  </a:cubicBezTo>
                  <a:cubicBezTo>
                    <a:pt x="2957514" y="2156896"/>
                    <a:pt x="2984458" y="2181931"/>
                    <a:pt x="3019247" y="2199802"/>
                  </a:cubicBezTo>
                  <a:cubicBezTo>
                    <a:pt x="3054036" y="2217674"/>
                    <a:pt x="3093531" y="2226610"/>
                    <a:pt x="3137733" y="2226610"/>
                  </a:cubicBezTo>
                  <a:cubicBezTo>
                    <a:pt x="3169111" y="2226610"/>
                    <a:pt x="3196805" y="2224564"/>
                    <a:pt x="3220816" y="2220471"/>
                  </a:cubicBezTo>
                  <a:cubicBezTo>
                    <a:pt x="3244827" y="2216378"/>
                    <a:pt x="3262426" y="2211058"/>
                    <a:pt x="3273613" y="2204509"/>
                  </a:cubicBezTo>
                  <a:lnTo>
                    <a:pt x="3273613" y="2075587"/>
                  </a:lnTo>
                  <a:cubicBezTo>
                    <a:pt x="3246328" y="2091139"/>
                    <a:pt x="3216450" y="2098916"/>
                    <a:pt x="3183981" y="2098916"/>
                  </a:cubicBezTo>
                  <a:cubicBezTo>
                    <a:pt x="3153695" y="2098916"/>
                    <a:pt x="3129888" y="2090935"/>
                    <a:pt x="3112562" y="2074973"/>
                  </a:cubicBezTo>
                  <a:cubicBezTo>
                    <a:pt x="3095236" y="2059011"/>
                    <a:pt x="3086573" y="2036569"/>
                    <a:pt x="3086573" y="2007647"/>
                  </a:cubicBezTo>
                  <a:cubicBezTo>
                    <a:pt x="3086573" y="1978179"/>
                    <a:pt x="3095373" y="1955328"/>
                    <a:pt x="3112971" y="1939093"/>
                  </a:cubicBezTo>
                  <a:cubicBezTo>
                    <a:pt x="3130570" y="1922858"/>
                    <a:pt x="3156423" y="1914741"/>
                    <a:pt x="3190529" y="1914741"/>
                  </a:cubicBezTo>
                  <a:cubicBezTo>
                    <a:pt x="3204445" y="1914741"/>
                    <a:pt x="3219588" y="1917333"/>
                    <a:pt x="3235960" y="1922517"/>
                  </a:cubicBezTo>
                  <a:cubicBezTo>
                    <a:pt x="3252330" y="1927701"/>
                    <a:pt x="3264882" y="1933704"/>
                    <a:pt x="3273613" y="1940525"/>
                  </a:cubicBezTo>
                  <a:lnTo>
                    <a:pt x="3273613" y="1804645"/>
                  </a:lnTo>
                  <a:cubicBezTo>
                    <a:pt x="3267337" y="1800007"/>
                    <a:pt x="3253354" y="1795914"/>
                    <a:pt x="3231662" y="1792367"/>
                  </a:cubicBezTo>
                  <a:cubicBezTo>
                    <a:pt x="3209970" y="1788820"/>
                    <a:pt x="3185482" y="1787046"/>
                    <a:pt x="3158197" y="1787046"/>
                  </a:cubicBezTo>
                  <a:close/>
                  <a:moveTo>
                    <a:pt x="2665278" y="1787046"/>
                  </a:moveTo>
                  <a:cubicBezTo>
                    <a:pt x="2622986" y="1787046"/>
                    <a:pt x="2584309" y="1796801"/>
                    <a:pt x="2549248" y="1816310"/>
                  </a:cubicBezTo>
                  <a:cubicBezTo>
                    <a:pt x="2514186" y="1835819"/>
                    <a:pt x="2487720" y="1862762"/>
                    <a:pt x="2469848" y="1897142"/>
                  </a:cubicBezTo>
                  <a:cubicBezTo>
                    <a:pt x="2451976" y="1931521"/>
                    <a:pt x="2443041" y="1971221"/>
                    <a:pt x="2443041" y="2016242"/>
                  </a:cubicBezTo>
                  <a:cubicBezTo>
                    <a:pt x="2443041" y="2081726"/>
                    <a:pt x="2463368" y="2133159"/>
                    <a:pt x="2504023" y="2170539"/>
                  </a:cubicBezTo>
                  <a:cubicBezTo>
                    <a:pt x="2544678" y="2207920"/>
                    <a:pt x="2601567" y="2226610"/>
                    <a:pt x="2674691" y="2226610"/>
                  </a:cubicBezTo>
                  <a:cubicBezTo>
                    <a:pt x="2734991" y="2226610"/>
                    <a:pt x="2786287" y="2218152"/>
                    <a:pt x="2828579" y="2201235"/>
                  </a:cubicBezTo>
                  <a:lnTo>
                    <a:pt x="2828579" y="2090730"/>
                  </a:lnTo>
                  <a:cubicBezTo>
                    <a:pt x="2792290" y="2106283"/>
                    <a:pt x="2753818" y="2114059"/>
                    <a:pt x="2713163" y="2114059"/>
                  </a:cubicBezTo>
                  <a:cubicBezTo>
                    <a:pt x="2683968" y="2114059"/>
                    <a:pt x="2660503" y="2108943"/>
                    <a:pt x="2642768" y="2098711"/>
                  </a:cubicBezTo>
                  <a:cubicBezTo>
                    <a:pt x="2625032" y="2088479"/>
                    <a:pt x="2614664" y="2074359"/>
                    <a:pt x="2611662" y="2056351"/>
                  </a:cubicBezTo>
                  <a:lnTo>
                    <a:pt x="2870735" y="2056351"/>
                  </a:lnTo>
                  <a:lnTo>
                    <a:pt x="2870735" y="1990867"/>
                  </a:lnTo>
                  <a:cubicBezTo>
                    <a:pt x="2870735" y="1949939"/>
                    <a:pt x="2862754" y="1914195"/>
                    <a:pt x="2846792" y="1883636"/>
                  </a:cubicBezTo>
                  <a:cubicBezTo>
                    <a:pt x="2830831" y="1853077"/>
                    <a:pt x="2807434" y="1829338"/>
                    <a:pt x="2776601" y="1812421"/>
                  </a:cubicBezTo>
                  <a:cubicBezTo>
                    <a:pt x="2745769" y="1795505"/>
                    <a:pt x="2708661" y="1787046"/>
                    <a:pt x="2665278" y="1787046"/>
                  </a:cubicBezTo>
                  <a:close/>
                  <a:moveTo>
                    <a:pt x="1666158" y="1787046"/>
                  </a:moveTo>
                  <a:cubicBezTo>
                    <a:pt x="1618136" y="1787046"/>
                    <a:pt x="1575708" y="1795777"/>
                    <a:pt x="1538872" y="1813240"/>
                  </a:cubicBezTo>
                  <a:cubicBezTo>
                    <a:pt x="1502037" y="1830703"/>
                    <a:pt x="1473661" y="1855805"/>
                    <a:pt x="1453743" y="1888547"/>
                  </a:cubicBezTo>
                  <a:cubicBezTo>
                    <a:pt x="1433825" y="1921289"/>
                    <a:pt x="1423865" y="1959898"/>
                    <a:pt x="1423865" y="2004373"/>
                  </a:cubicBezTo>
                  <a:cubicBezTo>
                    <a:pt x="1423865" y="2073677"/>
                    <a:pt x="1445079" y="2128042"/>
                    <a:pt x="1487508" y="2167470"/>
                  </a:cubicBezTo>
                  <a:cubicBezTo>
                    <a:pt x="1529936" y="2206897"/>
                    <a:pt x="1589213" y="2226610"/>
                    <a:pt x="1665339" y="2226610"/>
                  </a:cubicBezTo>
                  <a:cubicBezTo>
                    <a:pt x="1742011" y="2226610"/>
                    <a:pt x="1801697" y="2206419"/>
                    <a:pt x="1844398" y="2166037"/>
                  </a:cubicBezTo>
                  <a:cubicBezTo>
                    <a:pt x="1887099" y="2125655"/>
                    <a:pt x="1908450" y="2070130"/>
                    <a:pt x="1908450" y="1999461"/>
                  </a:cubicBezTo>
                  <a:cubicBezTo>
                    <a:pt x="1908450" y="1959352"/>
                    <a:pt x="1898695" y="1923063"/>
                    <a:pt x="1879186" y="1890594"/>
                  </a:cubicBezTo>
                  <a:cubicBezTo>
                    <a:pt x="1859678" y="1858124"/>
                    <a:pt x="1831710" y="1832749"/>
                    <a:pt x="1795285" y="1814468"/>
                  </a:cubicBezTo>
                  <a:cubicBezTo>
                    <a:pt x="1758859" y="1796187"/>
                    <a:pt x="1715817" y="1787046"/>
                    <a:pt x="1666158" y="1787046"/>
                  </a:cubicBezTo>
                  <a:close/>
                  <a:moveTo>
                    <a:pt x="720652" y="1756351"/>
                  </a:moveTo>
                  <a:lnTo>
                    <a:pt x="754213" y="1756351"/>
                  </a:lnTo>
                  <a:cubicBezTo>
                    <a:pt x="781226" y="1756351"/>
                    <a:pt x="801689" y="1762490"/>
                    <a:pt x="815605" y="1774768"/>
                  </a:cubicBezTo>
                  <a:cubicBezTo>
                    <a:pt x="829520" y="1787046"/>
                    <a:pt x="836478" y="1805191"/>
                    <a:pt x="836478" y="1829202"/>
                  </a:cubicBezTo>
                  <a:cubicBezTo>
                    <a:pt x="836478" y="1877224"/>
                    <a:pt x="811103" y="1901235"/>
                    <a:pt x="760352" y="1901235"/>
                  </a:cubicBezTo>
                  <a:lnTo>
                    <a:pt x="720652" y="1901235"/>
                  </a:lnTo>
                  <a:close/>
                  <a:moveTo>
                    <a:pt x="3555196" y="1667537"/>
                  </a:moveTo>
                  <a:lnTo>
                    <a:pt x="3383299" y="1715013"/>
                  </a:lnTo>
                  <a:lnTo>
                    <a:pt x="3383299" y="1797278"/>
                  </a:lnTo>
                  <a:lnTo>
                    <a:pt x="3317405" y="1797278"/>
                  </a:lnTo>
                  <a:lnTo>
                    <a:pt x="3317405" y="1918015"/>
                  </a:lnTo>
                  <a:lnTo>
                    <a:pt x="3383299" y="1918015"/>
                  </a:lnTo>
                  <a:lnTo>
                    <a:pt x="3383299" y="2072312"/>
                  </a:lnTo>
                  <a:cubicBezTo>
                    <a:pt x="3383299" y="2121699"/>
                    <a:pt x="3397010" y="2159761"/>
                    <a:pt x="3424431" y="2186501"/>
                  </a:cubicBezTo>
                  <a:cubicBezTo>
                    <a:pt x="3451853" y="2213240"/>
                    <a:pt x="3489848" y="2226610"/>
                    <a:pt x="3538415" y="2226610"/>
                  </a:cubicBezTo>
                  <a:cubicBezTo>
                    <a:pt x="3563790" y="2226610"/>
                    <a:pt x="3585482" y="2224905"/>
                    <a:pt x="3603490" y="2221494"/>
                  </a:cubicBezTo>
                  <a:cubicBezTo>
                    <a:pt x="3621499" y="2218083"/>
                    <a:pt x="3634459" y="2214468"/>
                    <a:pt x="3642371" y="2210648"/>
                  </a:cubicBezTo>
                  <a:lnTo>
                    <a:pt x="3642371" y="2089912"/>
                  </a:lnTo>
                  <a:cubicBezTo>
                    <a:pt x="3627092" y="2095914"/>
                    <a:pt x="3612631" y="2098916"/>
                    <a:pt x="3598988" y="2098916"/>
                  </a:cubicBezTo>
                  <a:cubicBezTo>
                    <a:pt x="3569793" y="2098916"/>
                    <a:pt x="3555196" y="2080498"/>
                    <a:pt x="3555196" y="2043663"/>
                  </a:cubicBezTo>
                  <a:lnTo>
                    <a:pt x="3555196" y="1918015"/>
                  </a:lnTo>
                  <a:lnTo>
                    <a:pt x="3642371" y="1918015"/>
                  </a:lnTo>
                  <a:lnTo>
                    <a:pt x="3642371" y="1797278"/>
                  </a:lnTo>
                  <a:lnTo>
                    <a:pt x="3555196" y="1797278"/>
                  </a:lnTo>
                  <a:close/>
                  <a:moveTo>
                    <a:pt x="543845" y="1629475"/>
                  </a:moveTo>
                  <a:lnTo>
                    <a:pt x="543845" y="2216378"/>
                  </a:lnTo>
                  <a:lnTo>
                    <a:pt x="720652" y="2216378"/>
                  </a:lnTo>
                  <a:lnTo>
                    <a:pt x="720652" y="2027702"/>
                  </a:lnTo>
                  <a:lnTo>
                    <a:pt x="774677" y="2027702"/>
                  </a:lnTo>
                  <a:cubicBezTo>
                    <a:pt x="824609" y="2027702"/>
                    <a:pt x="868402" y="2019175"/>
                    <a:pt x="906055" y="2002121"/>
                  </a:cubicBezTo>
                  <a:cubicBezTo>
                    <a:pt x="943709" y="1985068"/>
                    <a:pt x="972699" y="1960989"/>
                    <a:pt x="993027" y="1929884"/>
                  </a:cubicBezTo>
                  <a:cubicBezTo>
                    <a:pt x="1013354" y="1898779"/>
                    <a:pt x="1023518" y="1863172"/>
                    <a:pt x="1023518" y="1823063"/>
                  </a:cubicBezTo>
                  <a:cubicBezTo>
                    <a:pt x="1023518" y="1756760"/>
                    <a:pt x="1004350" y="1707919"/>
                    <a:pt x="966014" y="1676541"/>
                  </a:cubicBezTo>
                  <a:cubicBezTo>
                    <a:pt x="927679" y="1645163"/>
                    <a:pt x="867174" y="1629475"/>
                    <a:pt x="784500" y="1629475"/>
                  </a:cubicBezTo>
                  <a:close/>
                  <a:moveTo>
                    <a:pt x="4901309" y="1603690"/>
                  </a:moveTo>
                  <a:cubicBezTo>
                    <a:pt x="4871841" y="1603690"/>
                    <a:pt x="4848307" y="1611125"/>
                    <a:pt x="4830708" y="1625996"/>
                  </a:cubicBezTo>
                  <a:cubicBezTo>
                    <a:pt x="4813109" y="1640866"/>
                    <a:pt x="4804310" y="1660307"/>
                    <a:pt x="4804310" y="1684318"/>
                  </a:cubicBezTo>
                  <a:cubicBezTo>
                    <a:pt x="4804310" y="1707783"/>
                    <a:pt x="4813383" y="1727428"/>
                    <a:pt x="4831527" y="1743254"/>
                  </a:cubicBezTo>
                  <a:cubicBezTo>
                    <a:pt x="4849671" y="1759079"/>
                    <a:pt x="4872932" y="1766992"/>
                    <a:pt x="4901309" y="1766992"/>
                  </a:cubicBezTo>
                  <a:cubicBezTo>
                    <a:pt x="4930504" y="1766992"/>
                    <a:pt x="4954037" y="1759352"/>
                    <a:pt x="4971909" y="1744072"/>
                  </a:cubicBezTo>
                  <a:cubicBezTo>
                    <a:pt x="4989781" y="1728793"/>
                    <a:pt x="4998717" y="1708874"/>
                    <a:pt x="4998717" y="1684318"/>
                  </a:cubicBezTo>
                  <a:cubicBezTo>
                    <a:pt x="4998717" y="1660307"/>
                    <a:pt x="4989781" y="1640866"/>
                    <a:pt x="4971909" y="1625996"/>
                  </a:cubicBezTo>
                  <a:cubicBezTo>
                    <a:pt x="4954037" y="1611125"/>
                    <a:pt x="4930504" y="1603690"/>
                    <a:pt x="4901309" y="1603690"/>
                  </a:cubicBezTo>
                  <a:close/>
                  <a:moveTo>
                    <a:pt x="6061907" y="1595914"/>
                  </a:moveTo>
                  <a:lnTo>
                    <a:pt x="6061907" y="2216378"/>
                  </a:lnTo>
                  <a:lnTo>
                    <a:pt x="6236259" y="2216378"/>
                  </a:lnTo>
                  <a:lnTo>
                    <a:pt x="6236259" y="1595914"/>
                  </a:lnTo>
                  <a:close/>
                  <a:moveTo>
                    <a:pt x="4696112" y="1586091"/>
                  </a:moveTo>
                  <a:cubicBezTo>
                    <a:pt x="4653001" y="1586091"/>
                    <a:pt x="4616371" y="1593322"/>
                    <a:pt x="4586221" y="1607783"/>
                  </a:cubicBezTo>
                  <a:cubicBezTo>
                    <a:pt x="4556071" y="1622244"/>
                    <a:pt x="4533083" y="1642503"/>
                    <a:pt x="4517258" y="1668560"/>
                  </a:cubicBezTo>
                  <a:cubicBezTo>
                    <a:pt x="4501432" y="1694618"/>
                    <a:pt x="4493519" y="1724700"/>
                    <a:pt x="4493519" y="1758806"/>
                  </a:cubicBezTo>
                  <a:lnTo>
                    <a:pt x="4493519" y="1797278"/>
                  </a:lnTo>
                  <a:lnTo>
                    <a:pt x="4423124" y="1797278"/>
                  </a:lnTo>
                  <a:lnTo>
                    <a:pt x="4423124" y="1918015"/>
                  </a:lnTo>
                  <a:lnTo>
                    <a:pt x="4493519" y="1918015"/>
                  </a:lnTo>
                  <a:lnTo>
                    <a:pt x="4493519" y="2216378"/>
                  </a:lnTo>
                  <a:lnTo>
                    <a:pt x="4667872" y="2216378"/>
                  </a:lnTo>
                  <a:lnTo>
                    <a:pt x="4667872" y="1918015"/>
                  </a:lnTo>
                  <a:lnTo>
                    <a:pt x="4764870" y="1918015"/>
                  </a:lnTo>
                  <a:lnTo>
                    <a:pt x="4764870" y="1797278"/>
                  </a:lnTo>
                  <a:lnTo>
                    <a:pt x="4667872" y="1797278"/>
                  </a:lnTo>
                  <a:lnTo>
                    <a:pt x="4667872" y="1768629"/>
                  </a:lnTo>
                  <a:cubicBezTo>
                    <a:pt x="4667872" y="1751712"/>
                    <a:pt x="4672510" y="1738274"/>
                    <a:pt x="4681787" y="1728315"/>
                  </a:cubicBezTo>
                  <a:cubicBezTo>
                    <a:pt x="4691064" y="1718356"/>
                    <a:pt x="4705389" y="1713376"/>
                    <a:pt x="4724761" y="1713376"/>
                  </a:cubicBezTo>
                  <a:cubicBezTo>
                    <a:pt x="4740314" y="1713376"/>
                    <a:pt x="4757094" y="1716514"/>
                    <a:pt x="4775102" y="1722790"/>
                  </a:cubicBezTo>
                  <a:lnTo>
                    <a:pt x="4775102" y="1595095"/>
                  </a:lnTo>
                  <a:cubicBezTo>
                    <a:pt x="4753547" y="1589092"/>
                    <a:pt x="4727217" y="1586091"/>
                    <a:pt x="4696112" y="1586091"/>
                  </a:cubicBezTo>
                  <a:close/>
                  <a:moveTo>
                    <a:pt x="0" y="0"/>
                  </a:moveTo>
                  <a:lnTo>
                    <a:pt x="12191980" y="0"/>
                  </a:lnTo>
                  <a:lnTo>
                    <a:pt x="12191980" y="6858000"/>
                  </a:lnTo>
                  <a:lnTo>
                    <a:pt x="0" y="685800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66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B0B8881F-04AC-1AE4-5456-4FA7CBCEDB69}"/>
                </a:ext>
              </a:extLst>
            </p:cNvPr>
            <p:cNvSpPr txBox="1"/>
            <p:nvPr/>
          </p:nvSpPr>
          <p:spPr>
            <a:xfrm>
              <a:off x="6766560" y="2049135"/>
              <a:ext cx="5257800" cy="27597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4361EE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PROGRAMACION ORIENTADA A OBJETOS</a:t>
              </a:r>
            </a:p>
            <a:p>
              <a:pPr algn="ctr"/>
              <a:endParaRPr lang="en-US" sz="2000" dirty="0">
                <a:solidFill>
                  <a:srgbClr val="4361EE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pPr algn="ctr">
                <a:lnSpc>
                  <a:spcPct val="150000"/>
                </a:lnSpc>
                <a:spcBef>
                  <a:spcPts val="410"/>
                </a:spcBef>
              </a:pPr>
              <a:r>
                <a:rPr lang="es-CO" sz="2000" b="1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 </a:t>
              </a:r>
              <a:endParaRPr lang="es-CO" sz="2000" dirty="0">
                <a:solidFill>
                  <a:srgbClr val="4361EE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pPr marL="1270" marR="1270" algn="ctr">
                <a:lnSpc>
                  <a:spcPct val="150000"/>
                </a:lnSpc>
                <a:spcAft>
                  <a:spcPts val="0"/>
                </a:spcAft>
              </a:pPr>
              <a:r>
                <a:rPr lang="es-CO" sz="2000" b="1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HANNA</a:t>
              </a:r>
              <a:r>
                <a:rPr lang="es-CO" sz="2000" b="1" spc="-15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s-CO" sz="2000" b="1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KATHERINE</a:t>
              </a:r>
              <a:r>
                <a:rPr lang="es-CO" sz="2000" b="1" spc="-65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s-CO" sz="2000" b="1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ABRIL</a:t>
              </a:r>
              <a:r>
                <a:rPr lang="es-CO" sz="2000" b="1" spc="-5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s-CO" sz="2000" b="1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GÓNGORA</a:t>
              </a:r>
              <a:r>
                <a:rPr lang="es-CO" sz="2000" b="1" spc="-10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endParaRPr lang="es-CO" sz="2000" dirty="0">
                <a:solidFill>
                  <a:srgbClr val="4361EE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pPr marL="1270" marR="1270" algn="ctr">
                <a:lnSpc>
                  <a:spcPct val="150000"/>
                </a:lnSpc>
                <a:spcAft>
                  <a:spcPts val="0"/>
                </a:spcAft>
              </a:pPr>
              <a:r>
                <a:rPr lang="es-CO" sz="2000" b="1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KAROL</a:t>
              </a:r>
              <a:r>
                <a:rPr lang="es-CO" sz="2000" b="1" spc="-75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s-CO" sz="2000" b="1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ASLEY</a:t>
              </a:r>
              <a:r>
                <a:rPr lang="es-CO" sz="2000" b="1" spc="-10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s-CO" sz="2000" b="1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ORJUELA</a:t>
              </a:r>
              <a:r>
                <a:rPr lang="es-CO" sz="2000" b="1" spc="-5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s-CO" sz="2000" b="1" spc="-20" dirty="0">
                  <a:solidFill>
                    <a:srgbClr val="4361EE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MAPE</a:t>
              </a:r>
              <a:endParaRPr lang="es-CO" sz="2000" dirty="0">
                <a:solidFill>
                  <a:srgbClr val="4361EE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endParaRPr lang="es-CO" sz="2000" dirty="0">
                <a:solidFill>
                  <a:srgbClr val="4361E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828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13952A4-ED2E-69DE-77BC-3013729B394E}"/>
              </a:ext>
            </a:extLst>
          </p:cNvPr>
          <p:cNvGrpSpPr/>
          <p:nvPr/>
        </p:nvGrpSpPr>
        <p:grpSpPr>
          <a:xfrm>
            <a:off x="175742" y="793224"/>
            <a:ext cx="4103237" cy="3991388"/>
            <a:chOff x="-144298" y="1433305"/>
            <a:chExt cx="4103237" cy="3991388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DFFA7D62-74B8-DD7B-9C2F-3D9AA9DC3516}"/>
                </a:ext>
              </a:extLst>
            </p:cNvPr>
            <p:cNvGrpSpPr/>
            <p:nvPr/>
          </p:nvGrpSpPr>
          <p:grpSpPr>
            <a:xfrm>
              <a:off x="-144298" y="1433305"/>
              <a:ext cx="3968891" cy="3991388"/>
              <a:chOff x="-136404" y="725806"/>
              <a:chExt cx="5531364" cy="4982753"/>
            </a:xfrm>
          </p:grpSpPr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7EE436B-E0B6-2E28-9FA6-9C284FE1473B}"/>
                  </a:ext>
                </a:extLst>
              </p:cNvPr>
              <p:cNvSpPr txBox="1"/>
              <p:nvPr/>
            </p:nvSpPr>
            <p:spPr>
              <a:xfrm>
                <a:off x="-136404" y="2711636"/>
                <a:ext cx="1941576" cy="2996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5000" dirty="0">
                    <a:solidFill>
                      <a:srgbClr val="03045E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1</a:t>
                </a:r>
                <a:endParaRPr lang="es-CO" sz="15000" dirty="0">
                  <a:solidFill>
                    <a:srgbClr val="03045E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sp>
            <p:nvSpPr>
              <p:cNvPr id="9" name="Triángulo isósceles 8">
                <a:extLst>
                  <a:ext uri="{FF2B5EF4-FFF2-40B4-BE49-F238E27FC236}">
                    <a16:creationId xmlns:a16="http://schemas.microsoft.com/office/drawing/2014/main" id="{E772720D-D444-4753-C403-7B896575EF68}"/>
                  </a:ext>
                </a:extLst>
              </p:cNvPr>
              <p:cNvSpPr/>
              <p:nvPr/>
            </p:nvSpPr>
            <p:spPr>
              <a:xfrm rot="3039741">
                <a:off x="1606163" y="1989848"/>
                <a:ext cx="853440" cy="579120"/>
              </a:xfrm>
              <a:prstGeom prst="triangle">
                <a:avLst/>
              </a:prstGeom>
              <a:solidFill>
                <a:srgbClr val="03045E"/>
              </a:solidFill>
              <a:ln>
                <a:solidFill>
                  <a:srgbClr val="03045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/>
              </a:p>
            </p:txBody>
          </p:sp>
          <p:sp>
            <p:nvSpPr>
              <p:cNvPr id="10" name="Paralelogramo 9">
                <a:extLst>
                  <a:ext uri="{FF2B5EF4-FFF2-40B4-BE49-F238E27FC236}">
                    <a16:creationId xmlns:a16="http://schemas.microsoft.com/office/drawing/2014/main" id="{08759EC0-EE01-52C4-D74D-7785D8C8BFE1}"/>
                  </a:ext>
                </a:extLst>
              </p:cNvPr>
              <p:cNvSpPr/>
              <p:nvPr/>
            </p:nvSpPr>
            <p:spPr>
              <a:xfrm>
                <a:off x="646177" y="725806"/>
                <a:ext cx="4748783" cy="4968239"/>
              </a:xfrm>
              <a:prstGeom prst="parallelogram">
                <a:avLst>
                  <a:gd name="adj" fmla="val 4326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317500" dist="1193800" dir="10800000" sx="60000" sy="60000" algn="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dirty="0"/>
              </a:p>
            </p:txBody>
          </p:sp>
          <p:sp>
            <p:nvSpPr>
              <p:cNvPr id="11" name="Forma libre: forma 10">
                <a:extLst>
                  <a:ext uri="{FF2B5EF4-FFF2-40B4-BE49-F238E27FC236}">
                    <a16:creationId xmlns:a16="http://schemas.microsoft.com/office/drawing/2014/main" id="{697215B3-100A-67EA-9848-00985ED9E61C}"/>
                  </a:ext>
                </a:extLst>
              </p:cNvPr>
              <p:cNvSpPr/>
              <p:nvPr/>
            </p:nvSpPr>
            <p:spPr>
              <a:xfrm>
                <a:off x="1496568" y="1277493"/>
                <a:ext cx="2107032" cy="813816"/>
              </a:xfrm>
              <a:custGeom>
                <a:avLst/>
                <a:gdLst>
                  <a:gd name="connsiteX0" fmla="*/ 327292 w 2107032"/>
                  <a:gd name="connsiteY0" fmla="*/ 0 h 1036320"/>
                  <a:gd name="connsiteX1" fmla="*/ 1588872 w 2107032"/>
                  <a:gd name="connsiteY1" fmla="*/ 0 h 1036320"/>
                  <a:gd name="connsiteX2" fmla="*/ 2107032 w 2107032"/>
                  <a:gd name="connsiteY2" fmla="*/ 518160 h 1036320"/>
                  <a:gd name="connsiteX3" fmla="*/ 1588872 w 2107032"/>
                  <a:gd name="connsiteY3" fmla="*/ 1036320 h 1036320"/>
                  <a:gd name="connsiteX4" fmla="*/ 0 w 2107032"/>
                  <a:gd name="connsiteY4" fmla="*/ 1036320 h 103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7032" h="1036320">
                    <a:moveTo>
                      <a:pt x="327292" y="0"/>
                    </a:moveTo>
                    <a:lnTo>
                      <a:pt x="1588872" y="0"/>
                    </a:lnTo>
                    <a:cubicBezTo>
                      <a:pt x="1875044" y="0"/>
                      <a:pt x="2107032" y="231988"/>
                      <a:pt x="2107032" y="518160"/>
                    </a:cubicBezTo>
                    <a:cubicBezTo>
                      <a:pt x="2107032" y="804332"/>
                      <a:pt x="1875044" y="1036320"/>
                      <a:pt x="1588872" y="1036320"/>
                    </a:cubicBezTo>
                    <a:lnTo>
                      <a:pt x="0" y="1036320"/>
                    </a:lnTo>
                    <a:close/>
                  </a:path>
                </a:pathLst>
              </a:custGeom>
              <a:solidFill>
                <a:srgbClr val="03045E"/>
              </a:solidFill>
              <a:ln>
                <a:solidFill>
                  <a:srgbClr val="03045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200" dirty="0" err="1"/>
                  <a:t>Integración</a:t>
                </a:r>
                <a:r>
                  <a:rPr lang="en-US" sz="1200" dirty="0"/>
                  <a:t> de </a:t>
                </a:r>
                <a:r>
                  <a:rPr lang="en-US" sz="1200" dirty="0" err="1"/>
                  <a:t>Funcionalidades</a:t>
                </a:r>
                <a:r>
                  <a:rPr lang="en-US" sz="1200" dirty="0"/>
                  <a:t>:</a:t>
                </a:r>
                <a:endParaRPr lang="es-CO" sz="1200" dirty="0"/>
              </a:p>
            </p:txBody>
          </p:sp>
        </p:grp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DB266F4-2DF8-7607-46B9-E9127976C895}"/>
                </a:ext>
              </a:extLst>
            </p:cNvPr>
            <p:cNvSpPr txBox="1"/>
            <p:nvPr/>
          </p:nvSpPr>
          <p:spPr>
            <a:xfrm>
              <a:off x="1349097" y="3073877"/>
              <a:ext cx="260984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El proyecto combina datos climáticos en tiempo real y visualización interactiva, creando una herramienta integral para monitoreo climático.</a:t>
              </a:r>
              <a:endParaRPr lang="es-CO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14CE873-7B69-A741-11E7-AAAD17B0A602}"/>
              </a:ext>
            </a:extLst>
          </p:cNvPr>
          <p:cNvGrpSpPr/>
          <p:nvPr/>
        </p:nvGrpSpPr>
        <p:grpSpPr>
          <a:xfrm>
            <a:off x="3940392" y="793224"/>
            <a:ext cx="3888401" cy="4502894"/>
            <a:chOff x="2668367" y="1433305"/>
            <a:chExt cx="3888401" cy="4502894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BF411D4D-40C5-B6DC-A625-88EAB1E34EFB}"/>
                </a:ext>
              </a:extLst>
            </p:cNvPr>
            <p:cNvGrpSpPr/>
            <p:nvPr/>
          </p:nvGrpSpPr>
          <p:grpSpPr>
            <a:xfrm>
              <a:off x="2668367" y="1433305"/>
              <a:ext cx="3888401" cy="3991389"/>
              <a:chOff x="-24226" y="725805"/>
              <a:chExt cx="5419186" cy="4982754"/>
            </a:xfrm>
          </p:grpSpPr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AD1664D-9212-87D1-EE55-51B69003B02C}"/>
                  </a:ext>
                </a:extLst>
              </p:cNvPr>
              <p:cNvSpPr txBox="1"/>
              <p:nvPr/>
            </p:nvSpPr>
            <p:spPr>
              <a:xfrm>
                <a:off x="-24226" y="2711637"/>
                <a:ext cx="1941577" cy="2996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5000" dirty="0">
                    <a:solidFill>
                      <a:srgbClr val="0077B6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2</a:t>
                </a:r>
                <a:endParaRPr lang="es-CO" sz="15000" dirty="0">
                  <a:solidFill>
                    <a:srgbClr val="0077B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sp>
            <p:nvSpPr>
              <p:cNvPr id="17" name="Triángulo isósceles 16">
                <a:extLst>
                  <a:ext uri="{FF2B5EF4-FFF2-40B4-BE49-F238E27FC236}">
                    <a16:creationId xmlns:a16="http://schemas.microsoft.com/office/drawing/2014/main" id="{1E94F4C3-3986-0F2A-060B-05CA0D2E475F}"/>
                  </a:ext>
                </a:extLst>
              </p:cNvPr>
              <p:cNvSpPr/>
              <p:nvPr/>
            </p:nvSpPr>
            <p:spPr>
              <a:xfrm rot="3039741">
                <a:off x="1606162" y="1989848"/>
                <a:ext cx="853440" cy="579120"/>
              </a:xfrm>
              <a:prstGeom prst="triangle">
                <a:avLst/>
              </a:prstGeom>
              <a:solidFill>
                <a:srgbClr val="0077B6"/>
              </a:solidFill>
              <a:ln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/>
              </a:p>
            </p:txBody>
          </p:sp>
          <p:sp>
            <p:nvSpPr>
              <p:cNvPr id="18" name="Paralelogramo 17">
                <a:extLst>
                  <a:ext uri="{FF2B5EF4-FFF2-40B4-BE49-F238E27FC236}">
                    <a16:creationId xmlns:a16="http://schemas.microsoft.com/office/drawing/2014/main" id="{99B0A9DC-4FED-18D4-38F6-A629E00175D9}"/>
                  </a:ext>
                </a:extLst>
              </p:cNvPr>
              <p:cNvSpPr/>
              <p:nvPr/>
            </p:nvSpPr>
            <p:spPr>
              <a:xfrm>
                <a:off x="646176" y="725805"/>
                <a:ext cx="4748784" cy="4968240"/>
              </a:xfrm>
              <a:prstGeom prst="parallelogram">
                <a:avLst>
                  <a:gd name="adj" fmla="val 4326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317500" dist="1193800" dir="10800000" sx="60000" sy="60000" algn="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 dirty="0"/>
              </a:p>
            </p:txBody>
          </p:sp>
          <p:sp>
            <p:nvSpPr>
              <p:cNvPr id="19" name="Forma libre: forma 18">
                <a:extLst>
                  <a:ext uri="{FF2B5EF4-FFF2-40B4-BE49-F238E27FC236}">
                    <a16:creationId xmlns:a16="http://schemas.microsoft.com/office/drawing/2014/main" id="{E542AC71-C2A7-6A52-1AAB-44AB3FBE9534}"/>
                  </a:ext>
                </a:extLst>
              </p:cNvPr>
              <p:cNvSpPr/>
              <p:nvPr/>
            </p:nvSpPr>
            <p:spPr>
              <a:xfrm>
                <a:off x="1496568" y="1277493"/>
                <a:ext cx="2107032" cy="813816"/>
              </a:xfrm>
              <a:custGeom>
                <a:avLst/>
                <a:gdLst>
                  <a:gd name="connsiteX0" fmla="*/ 327292 w 2107032"/>
                  <a:gd name="connsiteY0" fmla="*/ 0 h 1036320"/>
                  <a:gd name="connsiteX1" fmla="*/ 1588872 w 2107032"/>
                  <a:gd name="connsiteY1" fmla="*/ 0 h 1036320"/>
                  <a:gd name="connsiteX2" fmla="*/ 2107032 w 2107032"/>
                  <a:gd name="connsiteY2" fmla="*/ 518160 h 1036320"/>
                  <a:gd name="connsiteX3" fmla="*/ 1588872 w 2107032"/>
                  <a:gd name="connsiteY3" fmla="*/ 1036320 h 1036320"/>
                  <a:gd name="connsiteX4" fmla="*/ 0 w 2107032"/>
                  <a:gd name="connsiteY4" fmla="*/ 1036320 h 103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7032" h="1036320">
                    <a:moveTo>
                      <a:pt x="327292" y="0"/>
                    </a:moveTo>
                    <a:lnTo>
                      <a:pt x="1588872" y="0"/>
                    </a:lnTo>
                    <a:cubicBezTo>
                      <a:pt x="1875044" y="0"/>
                      <a:pt x="2107032" y="231988"/>
                      <a:pt x="2107032" y="518160"/>
                    </a:cubicBezTo>
                    <a:cubicBezTo>
                      <a:pt x="2107032" y="804332"/>
                      <a:pt x="1875044" y="1036320"/>
                      <a:pt x="1588872" y="1036320"/>
                    </a:cubicBezTo>
                    <a:lnTo>
                      <a:pt x="0" y="1036320"/>
                    </a:lnTo>
                    <a:close/>
                  </a:path>
                </a:pathLst>
              </a:custGeom>
              <a:solidFill>
                <a:srgbClr val="0077B6"/>
              </a:solidFill>
              <a:ln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dirty="0" err="1"/>
                  <a:t>Interactividad</a:t>
                </a:r>
                <a:r>
                  <a:rPr lang="en-US" sz="1400" dirty="0"/>
                  <a:t> y </a:t>
                </a:r>
                <a:r>
                  <a:rPr lang="en-US" sz="1400" dirty="0" err="1"/>
                  <a:t>Usabilidad</a:t>
                </a:r>
                <a:r>
                  <a:rPr lang="en-US" sz="1400" dirty="0"/>
                  <a:t>: </a:t>
                </a:r>
                <a:endParaRPr lang="es-CO" sz="1400" dirty="0"/>
              </a:p>
            </p:txBody>
          </p:sp>
        </p:grp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F4B30CAD-A292-8172-3460-01BDEE2D05A6}"/>
                </a:ext>
              </a:extLst>
            </p:cNvPr>
            <p:cNvSpPr txBox="1"/>
            <p:nvPr/>
          </p:nvSpPr>
          <p:spPr>
            <a:xfrm>
              <a:off x="4176222" y="3073877"/>
              <a:ext cx="225679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La interfaz gráfica de usuario con </a:t>
              </a:r>
              <a:r>
                <a:rPr lang="es-MX" dirty="0" err="1"/>
                <a:t>Tkinter</a:t>
              </a:r>
              <a:r>
                <a:rPr lang="es-MX" dirty="0"/>
                <a:t> y </a:t>
              </a:r>
              <a:r>
                <a:rPr lang="es-MX" dirty="0" err="1"/>
                <a:t>Pillow</a:t>
              </a:r>
              <a:r>
                <a:rPr lang="es-MX" dirty="0"/>
                <a:t> presenta datos y condiciones climáticas de manera atractiva y accesible, mejorando la experiencia del usuario.</a:t>
              </a:r>
              <a:endParaRPr lang="es-CO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62F2C37-72FF-1092-5658-DD7A5A95E908}"/>
              </a:ext>
            </a:extLst>
          </p:cNvPr>
          <p:cNvGrpSpPr/>
          <p:nvPr/>
        </p:nvGrpSpPr>
        <p:grpSpPr>
          <a:xfrm>
            <a:off x="7624552" y="793224"/>
            <a:ext cx="3880304" cy="5214816"/>
            <a:chOff x="5400542" y="1433305"/>
            <a:chExt cx="3880304" cy="5214816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FFBCBEBD-69BA-4CC7-B1D4-C866438E6942}"/>
                </a:ext>
              </a:extLst>
            </p:cNvPr>
            <p:cNvGrpSpPr/>
            <p:nvPr/>
          </p:nvGrpSpPr>
          <p:grpSpPr>
            <a:xfrm>
              <a:off x="5400542" y="1433305"/>
              <a:ext cx="3880304" cy="3991389"/>
              <a:chOff x="-12940" y="725805"/>
              <a:chExt cx="5407900" cy="4982754"/>
            </a:xfrm>
          </p:grpSpPr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9262245-CDBE-7F71-3E2B-7BED5743FB35}"/>
                  </a:ext>
                </a:extLst>
              </p:cNvPr>
              <p:cNvSpPr txBox="1"/>
              <p:nvPr/>
            </p:nvSpPr>
            <p:spPr>
              <a:xfrm>
                <a:off x="-12940" y="2711637"/>
                <a:ext cx="1941577" cy="2996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5000" dirty="0">
                    <a:solidFill>
                      <a:srgbClr val="2196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3</a:t>
                </a:r>
                <a:endParaRPr lang="es-CO" sz="15000" dirty="0">
                  <a:solidFill>
                    <a:srgbClr val="2196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sp>
            <p:nvSpPr>
              <p:cNvPr id="25" name="Triángulo isósceles 24">
                <a:extLst>
                  <a:ext uri="{FF2B5EF4-FFF2-40B4-BE49-F238E27FC236}">
                    <a16:creationId xmlns:a16="http://schemas.microsoft.com/office/drawing/2014/main" id="{FF1EA0BB-F100-D803-AD2C-BD6914D781A3}"/>
                  </a:ext>
                </a:extLst>
              </p:cNvPr>
              <p:cNvSpPr/>
              <p:nvPr/>
            </p:nvSpPr>
            <p:spPr>
              <a:xfrm rot="3039741">
                <a:off x="1606163" y="1989848"/>
                <a:ext cx="853440" cy="579120"/>
              </a:xfrm>
              <a:prstGeom prst="triangle">
                <a:avLst/>
              </a:prstGeom>
              <a:solidFill>
                <a:srgbClr val="2196F3"/>
              </a:solidFill>
              <a:ln>
                <a:solidFill>
                  <a:srgbClr val="2196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/>
              </a:p>
            </p:txBody>
          </p:sp>
          <p:sp>
            <p:nvSpPr>
              <p:cNvPr id="26" name="Paralelogramo 25">
                <a:extLst>
                  <a:ext uri="{FF2B5EF4-FFF2-40B4-BE49-F238E27FC236}">
                    <a16:creationId xmlns:a16="http://schemas.microsoft.com/office/drawing/2014/main" id="{C2F1AF46-0D47-680E-8DBF-C82BDC0518CF}"/>
                  </a:ext>
                </a:extLst>
              </p:cNvPr>
              <p:cNvSpPr/>
              <p:nvPr/>
            </p:nvSpPr>
            <p:spPr>
              <a:xfrm>
                <a:off x="646176" y="725805"/>
                <a:ext cx="4748784" cy="4968240"/>
              </a:xfrm>
              <a:prstGeom prst="parallelogram">
                <a:avLst>
                  <a:gd name="adj" fmla="val 4326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317500" dist="1193800" dir="10800000" sx="60000" sy="60000" algn="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CO"/>
              </a:p>
            </p:txBody>
          </p:sp>
          <p:sp>
            <p:nvSpPr>
              <p:cNvPr id="27" name="Forma libre: forma 26">
                <a:extLst>
                  <a:ext uri="{FF2B5EF4-FFF2-40B4-BE49-F238E27FC236}">
                    <a16:creationId xmlns:a16="http://schemas.microsoft.com/office/drawing/2014/main" id="{BDE3A16D-34CA-BE93-4B25-A10FD40F2A7B}"/>
                  </a:ext>
                </a:extLst>
              </p:cNvPr>
              <p:cNvSpPr/>
              <p:nvPr/>
            </p:nvSpPr>
            <p:spPr>
              <a:xfrm>
                <a:off x="1496568" y="1277493"/>
                <a:ext cx="2107032" cy="813816"/>
              </a:xfrm>
              <a:custGeom>
                <a:avLst/>
                <a:gdLst>
                  <a:gd name="connsiteX0" fmla="*/ 327292 w 2107032"/>
                  <a:gd name="connsiteY0" fmla="*/ 0 h 1036320"/>
                  <a:gd name="connsiteX1" fmla="*/ 1588872 w 2107032"/>
                  <a:gd name="connsiteY1" fmla="*/ 0 h 1036320"/>
                  <a:gd name="connsiteX2" fmla="*/ 2107032 w 2107032"/>
                  <a:gd name="connsiteY2" fmla="*/ 518160 h 1036320"/>
                  <a:gd name="connsiteX3" fmla="*/ 1588872 w 2107032"/>
                  <a:gd name="connsiteY3" fmla="*/ 1036320 h 1036320"/>
                  <a:gd name="connsiteX4" fmla="*/ 0 w 2107032"/>
                  <a:gd name="connsiteY4" fmla="*/ 1036320 h 103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7032" h="1036320">
                    <a:moveTo>
                      <a:pt x="327292" y="0"/>
                    </a:moveTo>
                    <a:lnTo>
                      <a:pt x="1588872" y="0"/>
                    </a:lnTo>
                    <a:cubicBezTo>
                      <a:pt x="1875044" y="0"/>
                      <a:pt x="2107032" y="231988"/>
                      <a:pt x="2107032" y="518160"/>
                    </a:cubicBezTo>
                    <a:cubicBezTo>
                      <a:pt x="2107032" y="804332"/>
                      <a:pt x="1875044" y="1036320"/>
                      <a:pt x="1588872" y="1036320"/>
                    </a:cubicBezTo>
                    <a:lnTo>
                      <a:pt x="0" y="1036320"/>
                    </a:lnTo>
                    <a:close/>
                  </a:path>
                </a:pathLst>
              </a:custGeom>
              <a:solidFill>
                <a:srgbClr val="2196F3"/>
              </a:solidFill>
              <a:ln>
                <a:solidFill>
                  <a:srgbClr val="2196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dirty="0" err="1"/>
                  <a:t>Escalabilidad</a:t>
                </a:r>
                <a:r>
                  <a:rPr lang="en-US" sz="1400" dirty="0"/>
                  <a:t> y </a:t>
                </a:r>
                <a:r>
                  <a:rPr lang="en-US" sz="1400" dirty="0" err="1"/>
                  <a:t>Adaptabilidad</a:t>
                </a:r>
                <a:r>
                  <a:rPr lang="en-US" sz="1400" dirty="0"/>
                  <a:t>:</a:t>
                </a:r>
                <a:endParaRPr lang="es-CO" sz="1400" dirty="0"/>
              </a:p>
            </p:txBody>
          </p:sp>
        </p:grp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ADA61163-4D08-DEE4-7852-9C4376D60FB7}"/>
                </a:ext>
              </a:extLst>
            </p:cNvPr>
            <p:cNvSpPr txBox="1"/>
            <p:nvPr/>
          </p:nvSpPr>
          <p:spPr>
            <a:xfrm>
              <a:off x="6913156" y="2677803"/>
              <a:ext cx="2256796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 El diseño modular permite futuras expansiones y adaptaciones, asegurando que el proyecto pueda evolucionar y mantenerse relevante ante nuevas necesidades y tecnologías, además del uso de los pilares de POO y los principios SOLID.</a:t>
              </a:r>
              <a:endParaRPr lang="es-CO" dirty="0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5B3EF10C-FB91-5096-37BD-DB4A4AC923EB}"/>
              </a:ext>
            </a:extLst>
          </p:cNvPr>
          <p:cNvSpPr/>
          <p:nvPr/>
        </p:nvSpPr>
        <p:spPr>
          <a:xfrm rot="2913001">
            <a:off x="9753604" y="533949"/>
            <a:ext cx="3291840" cy="457200"/>
          </a:xfrm>
          <a:prstGeom prst="rect">
            <a:avLst/>
          </a:prstGeom>
          <a:gradFill>
            <a:gsLst>
              <a:gs pos="55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Conclusiones</a:t>
            </a:r>
            <a:endParaRPr lang="es-CO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8" name="Imagen 27" descr="Pantalla de computadora encendida&#10;&#10;Descripción generada automáticamente">
            <a:extLst>
              <a:ext uri="{FF2B5EF4-FFF2-40B4-BE49-F238E27FC236}">
                <a16:creationId xmlns:a16="http://schemas.microsoft.com/office/drawing/2014/main" id="{5BA9AB45-3F73-6544-82E1-94B7F827E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9209" b="15746"/>
          <a:stretch/>
        </p:blipFill>
        <p:spPr>
          <a:xfrm>
            <a:off x="-7618003" y="1282"/>
            <a:ext cx="6192409" cy="6856718"/>
          </a:xfrm>
          <a:prstGeom prst="rect">
            <a:avLst/>
          </a:prstGeom>
        </p:spPr>
      </p:pic>
      <p:pic>
        <p:nvPicPr>
          <p:cNvPr id="29" name="Imagen 28" descr="Pantalla de computadora encendida&#10;&#10;Descripción generada automáticamente">
            <a:extLst>
              <a:ext uri="{FF2B5EF4-FFF2-40B4-BE49-F238E27FC236}">
                <a16:creationId xmlns:a16="http://schemas.microsoft.com/office/drawing/2014/main" id="{F0441C95-FFE0-2E20-AEAB-061DB78C6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0736" b="15746"/>
          <a:stretch/>
        </p:blipFill>
        <p:spPr>
          <a:xfrm>
            <a:off x="13703806" y="0"/>
            <a:ext cx="6006214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16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antalla de computadora encendida&#10;&#10;Descripción generada automáticamente">
            <a:extLst>
              <a:ext uri="{FF2B5EF4-FFF2-40B4-BE49-F238E27FC236}">
                <a16:creationId xmlns:a16="http://schemas.microsoft.com/office/drawing/2014/main" id="{106C378B-67FF-0CB9-C2EE-29F03ADFA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9209" b="15746"/>
          <a:stretch/>
        </p:blipFill>
        <p:spPr>
          <a:xfrm>
            <a:off x="20" y="1282"/>
            <a:ext cx="6192409" cy="6856718"/>
          </a:xfrm>
          <a:prstGeom prst="rect">
            <a:avLst/>
          </a:prstGeom>
        </p:spPr>
      </p:pic>
      <p:pic>
        <p:nvPicPr>
          <p:cNvPr id="9" name="Imagen 8" descr="Pantalla de computadora encendida&#10;&#10;Descripción generada automáticamente">
            <a:extLst>
              <a:ext uri="{FF2B5EF4-FFF2-40B4-BE49-F238E27FC236}">
                <a16:creationId xmlns:a16="http://schemas.microsoft.com/office/drawing/2014/main" id="{1D08482E-130C-A041-DAC4-707F6F4B8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0736" b="15746"/>
          <a:stretch/>
        </p:blipFill>
        <p:spPr>
          <a:xfrm>
            <a:off x="6185786" y="1282"/>
            <a:ext cx="6006214" cy="68567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25644C-4170-9818-C66D-6598EF640525}"/>
              </a:ext>
            </a:extLst>
          </p:cNvPr>
          <p:cNvSpPr txBox="1"/>
          <p:nvPr/>
        </p:nvSpPr>
        <p:spPr>
          <a:xfrm>
            <a:off x="746760" y="1905506"/>
            <a:ext cx="53492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Muchas Gracias</a:t>
            </a:r>
            <a:endParaRPr lang="es-CO" sz="9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12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14DFCD0-FC4E-48C9-DA62-8891C4A0EC3A}"/>
              </a:ext>
            </a:extLst>
          </p:cNvPr>
          <p:cNvSpPr/>
          <p:nvPr/>
        </p:nvSpPr>
        <p:spPr>
          <a:xfrm rot="18995141">
            <a:off x="-931883" y="1805003"/>
            <a:ext cx="5040000" cy="5040000"/>
          </a:xfrm>
          <a:prstGeom prst="round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548AAA40-2507-9CA7-55CC-BCF82914CD9A}"/>
              </a:ext>
            </a:extLst>
          </p:cNvPr>
          <p:cNvSpPr/>
          <p:nvPr/>
        </p:nvSpPr>
        <p:spPr>
          <a:xfrm rot="19016637">
            <a:off x="-1471883" y="1265003"/>
            <a:ext cx="6120000" cy="6120000"/>
          </a:xfrm>
          <a:custGeom>
            <a:avLst/>
            <a:gdLst>
              <a:gd name="connsiteX0" fmla="*/ 1260018 w 6120000"/>
              <a:gd name="connsiteY0" fmla="*/ 360000 h 6120000"/>
              <a:gd name="connsiteX1" fmla="*/ 360000 w 6120000"/>
              <a:gd name="connsiteY1" fmla="*/ 1260018 h 6120000"/>
              <a:gd name="connsiteX2" fmla="*/ 360000 w 6120000"/>
              <a:gd name="connsiteY2" fmla="*/ 4859982 h 6120000"/>
              <a:gd name="connsiteX3" fmla="*/ 1260018 w 6120000"/>
              <a:gd name="connsiteY3" fmla="*/ 5760000 h 6120000"/>
              <a:gd name="connsiteX4" fmla="*/ 4859982 w 6120000"/>
              <a:gd name="connsiteY4" fmla="*/ 5760000 h 6120000"/>
              <a:gd name="connsiteX5" fmla="*/ 5760000 w 6120000"/>
              <a:gd name="connsiteY5" fmla="*/ 4859982 h 6120000"/>
              <a:gd name="connsiteX6" fmla="*/ 5760000 w 6120000"/>
              <a:gd name="connsiteY6" fmla="*/ 1260018 h 6120000"/>
              <a:gd name="connsiteX7" fmla="*/ 4859982 w 6120000"/>
              <a:gd name="connsiteY7" fmla="*/ 360000 h 6120000"/>
              <a:gd name="connsiteX8" fmla="*/ 1020020 w 6120000"/>
              <a:gd name="connsiteY8" fmla="*/ 0 h 6120000"/>
              <a:gd name="connsiteX9" fmla="*/ 5099980 w 6120000"/>
              <a:gd name="connsiteY9" fmla="*/ 0 h 6120000"/>
              <a:gd name="connsiteX10" fmla="*/ 6120000 w 6120000"/>
              <a:gd name="connsiteY10" fmla="*/ 1020020 h 6120000"/>
              <a:gd name="connsiteX11" fmla="*/ 6120000 w 6120000"/>
              <a:gd name="connsiteY11" fmla="*/ 5099980 h 6120000"/>
              <a:gd name="connsiteX12" fmla="*/ 5099980 w 6120000"/>
              <a:gd name="connsiteY12" fmla="*/ 6120000 h 6120000"/>
              <a:gd name="connsiteX13" fmla="*/ 1020020 w 6120000"/>
              <a:gd name="connsiteY13" fmla="*/ 6120000 h 6120000"/>
              <a:gd name="connsiteX14" fmla="*/ 0 w 6120000"/>
              <a:gd name="connsiteY14" fmla="*/ 5099980 h 6120000"/>
              <a:gd name="connsiteX15" fmla="*/ 0 w 6120000"/>
              <a:gd name="connsiteY15" fmla="*/ 1020020 h 6120000"/>
              <a:gd name="connsiteX16" fmla="*/ 1020020 w 6120000"/>
              <a:gd name="connsiteY16" fmla="*/ 0 h 61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20000" h="6120000">
                <a:moveTo>
                  <a:pt x="1260018" y="360000"/>
                </a:moveTo>
                <a:cubicBezTo>
                  <a:pt x="762952" y="360000"/>
                  <a:pt x="360000" y="762952"/>
                  <a:pt x="360000" y="1260018"/>
                </a:cubicBezTo>
                <a:lnTo>
                  <a:pt x="360000" y="4859982"/>
                </a:lnTo>
                <a:cubicBezTo>
                  <a:pt x="360000" y="5357048"/>
                  <a:pt x="762952" y="5760000"/>
                  <a:pt x="1260018" y="5760000"/>
                </a:cubicBezTo>
                <a:lnTo>
                  <a:pt x="4859982" y="5760000"/>
                </a:lnTo>
                <a:cubicBezTo>
                  <a:pt x="5357048" y="5760000"/>
                  <a:pt x="5760000" y="5357048"/>
                  <a:pt x="5760000" y="4859982"/>
                </a:cubicBezTo>
                <a:lnTo>
                  <a:pt x="5760000" y="1260018"/>
                </a:lnTo>
                <a:cubicBezTo>
                  <a:pt x="5760000" y="762952"/>
                  <a:pt x="5357048" y="360000"/>
                  <a:pt x="4859982" y="360000"/>
                </a:cubicBezTo>
                <a:close/>
                <a:moveTo>
                  <a:pt x="1020020" y="0"/>
                </a:moveTo>
                <a:lnTo>
                  <a:pt x="5099980" y="0"/>
                </a:lnTo>
                <a:cubicBezTo>
                  <a:pt x="5663321" y="0"/>
                  <a:pt x="6120000" y="456679"/>
                  <a:pt x="6120000" y="1020020"/>
                </a:cubicBezTo>
                <a:lnTo>
                  <a:pt x="6120000" y="5099980"/>
                </a:lnTo>
                <a:cubicBezTo>
                  <a:pt x="6120000" y="5663321"/>
                  <a:pt x="5663321" y="6120000"/>
                  <a:pt x="5099980" y="6120000"/>
                </a:cubicBezTo>
                <a:lnTo>
                  <a:pt x="1020020" y="6120000"/>
                </a:lnTo>
                <a:cubicBezTo>
                  <a:pt x="456679" y="6120000"/>
                  <a:pt x="0" y="5663321"/>
                  <a:pt x="0" y="5099980"/>
                </a:cubicBezTo>
                <a:lnTo>
                  <a:pt x="0" y="1020020"/>
                </a:lnTo>
                <a:cubicBezTo>
                  <a:pt x="0" y="456679"/>
                  <a:pt x="456679" y="0"/>
                  <a:pt x="1020020" y="0"/>
                </a:cubicBezTo>
                <a:close/>
              </a:path>
            </a:pathLst>
          </a:custGeom>
          <a:solidFill>
            <a:srgbClr val="0304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65648C-BA3A-DB7D-4D17-BCBDB88C8AAB}"/>
              </a:ext>
            </a:extLst>
          </p:cNvPr>
          <p:cNvSpPr txBox="1"/>
          <p:nvPr/>
        </p:nvSpPr>
        <p:spPr>
          <a:xfrm>
            <a:off x="6278882" y="1859339"/>
            <a:ext cx="48920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Como proyecto final del curso de Programación Orientada a Objetos (POO), desarrollamos un simulador de clima. Este proyecto demuestra la aplicación de conceptos clave de POO, como clases y herencia, además del uso de los principios SOLID, para modelar y predecir condiciones climáticas. El simulador ofrece predicciones relativamente precisas y una interfaz intuitiva, destacando nuestra capacidad para diseñar e implementar sistemas complejos mediante POO.</a:t>
            </a:r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129D198-C122-DA92-7485-45631C0CA1ED}"/>
              </a:ext>
            </a:extLst>
          </p:cNvPr>
          <p:cNvSpPr/>
          <p:nvPr/>
        </p:nvSpPr>
        <p:spPr>
          <a:xfrm rot="2913001">
            <a:off x="9753604" y="533949"/>
            <a:ext cx="3291840" cy="457200"/>
          </a:xfrm>
          <a:prstGeom prst="rect">
            <a:avLst/>
          </a:prstGeom>
          <a:gradFill>
            <a:gsLst>
              <a:gs pos="55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Introducción</a:t>
            </a:r>
            <a:endParaRPr lang="es-CO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39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248D70EC-5D06-8E68-79D0-8B498FC066F3}"/>
              </a:ext>
            </a:extLst>
          </p:cNvPr>
          <p:cNvSpPr/>
          <p:nvPr/>
        </p:nvSpPr>
        <p:spPr>
          <a:xfrm>
            <a:off x="567159" y="1629000"/>
            <a:ext cx="3600000" cy="3600000"/>
          </a:xfrm>
          <a:prstGeom prst="ellipse">
            <a:avLst/>
          </a:prstGeom>
          <a:noFill/>
          <a:ln w="508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B0059F8-BFBA-9E7B-4434-D9462FFBE910}"/>
              </a:ext>
            </a:extLst>
          </p:cNvPr>
          <p:cNvSpPr/>
          <p:nvPr/>
        </p:nvSpPr>
        <p:spPr>
          <a:xfrm>
            <a:off x="7767159" y="1629000"/>
            <a:ext cx="3600000" cy="3600000"/>
          </a:xfrm>
          <a:prstGeom prst="ellipse">
            <a:avLst/>
          </a:prstGeom>
          <a:noFill/>
          <a:ln w="508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28D113F-389B-C4E4-7E25-904ACAA6459C}"/>
              </a:ext>
            </a:extLst>
          </p:cNvPr>
          <p:cNvSpPr/>
          <p:nvPr/>
        </p:nvSpPr>
        <p:spPr>
          <a:xfrm>
            <a:off x="4167159" y="1629000"/>
            <a:ext cx="3600000" cy="3600000"/>
          </a:xfrm>
          <a:prstGeom prst="ellipse">
            <a:avLst/>
          </a:prstGeom>
          <a:noFill/>
          <a:ln w="508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926131D1-B4AB-B457-7C13-223215475662}"/>
              </a:ext>
            </a:extLst>
          </p:cNvPr>
          <p:cNvSpPr/>
          <p:nvPr/>
        </p:nvSpPr>
        <p:spPr>
          <a:xfrm>
            <a:off x="317004" y="1371600"/>
            <a:ext cx="11307847" cy="4113276"/>
          </a:xfrm>
          <a:custGeom>
            <a:avLst/>
            <a:gdLst>
              <a:gd name="connsiteX0" fmla="*/ 2111611 w 11307847"/>
              <a:gd name="connsiteY0" fmla="*/ 811 h 4113276"/>
              <a:gd name="connsiteX1" fmla="*/ 3144973 w 11307847"/>
              <a:gd name="connsiteY1" fmla="*/ 313819 h 4113276"/>
              <a:gd name="connsiteX2" fmla="*/ 4100945 w 11307847"/>
              <a:gd name="connsiteY2" fmla="*/ 1885703 h 4113276"/>
              <a:gd name="connsiteX3" fmla="*/ 4103352 w 11307847"/>
              <a:gd name="connsiteY3" fmla="*/ 2051217 h 4113276"/>
              <a:gd name="connsiteX4" fmla="*/ 4110084 w 11307847"/>
              <a:gd name="connsiteY4" fmla="*/ 2051238 h 4113276"/>
              <a:gd name="connsiteX5" fmla="*/ 4906763 w 11307847"/>
              <a:gd name="connsiteY5" fmla="*/ 3396585 h 4113276"/>
              <a:gd name="connsiteX6" fmla="*/ 6464014 w 11307847"/>
              <a:gd name="connsiteY6" fmla="*/ 3362405 h 4113276"/>
              <a:gd name="connsiteX7" fmla="*/ 7197867 w 11307847"/>
              <a:gd name="connsiteY7" fmla="*/ 2192061 h 4113276"/>
              <a:gd name="connsiteX8" fmla="*/ 7201064 w 11307847"/>
              <a:gd name="connsiteY8" fmla="*/ 2047433 h 4113276"/>
              <a:gd name="connsiteX9" fmla="*/ 7200000 w 11307847"/>
              <a:gd name="connsiteY9" fmla="*/ 2047429 h 4113276"/>
              <a:gd name="connsiteX10" fmla="*/ 7201547 w 11307847"/>
              <a:gd name="connsiteY10" fmla="*/ 2025594 h 4113276"/>
              <a:gd name="connsiteX11" fmla="*/ 7202452 w 11307847"/>
              <a:gd name="connsiteY11" fmla="*/ 1984626 h 4113276"/>
              <a:gd name="connsiteX12" fmla="*/ 7204455 w 11307847"/>
              <a:gd name="connsiteY12" fmla="*/ 1984534 h 4113276"/>
              <a:gd name="connsiteX13" fmla="*/ 7219578 w 11307847"/>
              <a:gd name="connsiteY13" fmla="*/ 1771014 h 4113276"/>
              <a:gd name="connsiteX14" fmla="*/ 8262304 w 11307847"/>
              <a:gd name="connsiteY14" fmla="*/ 255279 h 4113276"/>
              <a:gd name="connsiteX15" fmla="*/ 10344973 w 11307847"/>
              <a:gd name="connsiteY15" fmla="*/ 313819 h 4113276"/>
              <a:gd name="connsiteX16" fmla="*/ 11304975 w 11307847"/>
              <a:gd name="connsiteY16" fmla="*/ 2162777 h 4113276"/>
              <a:gd name="connsiteX17" fmla="*/ 10781339 w 11307847"/>
              <a:gd name="connsiteY17" fmla="*/ 2135096 h 4113276"/>
              <a:gd name="connsiteX18" fmla="*/ 10066467 w 11307847"/>
              <a:gd name="connsiteY18" fmla="*/ 758111 h 4113276"/>
              <a:gd name="connsiteX19" fmla="*/ 8515421 w 11307847"/>
              <a:gd name="connsiteY19" fmla="*/ 714509 h 4113276"/>
              <a:gd name="connsiteX20" fmla="*/ 7738943 w 11307847"/>
              <a:gd name="connsiteY20" fmla="*/ 1843341 h 4113276"/>
              <a:gd name="connsiteX21" fmla="*/ 7725457 w 11307847"/>
              <a:gd name="connsiteY21" fmla="*/ 2033764 h 4113276"/>
              <a:gd name="connsiteX22" fmla="*/ 7720982 w 11307847"/>
              <a:gd name="connsiteY22" fmla="*/ 2238607 h 4113276"/>
              <a:gd name="connsiteX23" fmla="*/ 6740029 w 11307847"/>
              <a:gd name="connsiteY23" fmla="*/ 3809205 h 4113276"/>
              <a:gd name="connsiteX24" fmla="*/ 4650243 w 11307847"/>
              <a:gd name="connsiteY24" fmla="*/ 3854858 h 4113276"/>
              <a:gd name="connsiteX25" fmla="*/ 3602764 w 11307847"/>
              <a:gd name="connsiteY25" fmla="*/ 2327481 h 4113276"/>
              <a:gd name="connsiteX26" fmla="*/ 3590440 w 11307847"/>
              <a:gd name="connsiteY26" fmla="*/ 2135577 h 4113276"/>
              <a:gd name="connsiteX27" fmla="*/ 3581340 w 11307847"/>
              <a:gd name="connsiteY27" fmla="*/ 2135096 h 4113276"/>
              <a:gd name="connsiteX28" fmla="*/ 2866468 w 11307847"/>
              <a:gd name="connsiteY28" fmla="*/ 758111 h 4113276"/>
              <a:gd name="connsiteX29" fmla="*/ 1315421 w 11307847"/>
              <a:gd name="connsiteY29" fmla="*/ 714509 h 4113276"/>
              <a:gd name="connsiteX30" fmla="*/ 524364 w 11307847"/>
              <a:gd name="connsiteY30" fmla="*/ 2049196 h 4113276"/>
              <a:gd name="connsiteX31" fmla="*/ 0 w 11307847"/>
              <a:gd name="connsiteY31" fmla="*/ 2047429 h 4113276"/>
              <a:gd name="connsiteX32" fmla="*/ 1062304 w 11307847"/>
              <a:gd name="connsiteY32" fmla="*/ 255279 h 4113276"/>
              <a:gd name="connsiteX33" fmla="*/ 2111611 w 11307847"/>
              <a:gd name="connsiteY33" fmla="*/ 811 h 411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307847" h="4113276">
                <a:moveTo>
                  <a:pt x="2111611" y="811"/>
                </a:moveTo>
                <a:cubicBezTo>
                  <a:pt x="2471602" y="10930"/>
                  <a:pt x="2828936" y="115628"/>
                  <a:pt x="3144973" y="313819"/>
                </a:cubicBezTo>
                <a:cubicBezTo>
                  <a:pt x="3697882" y="660556"/>
                  <a:pt x="4048339" y="1245765"/>
                  <a:pt x="4100945" y="1885703"/>
                </a:cubicBezTo>
                <a:lnTo>
                  <a:pt x="4103352" y="2051217"/>
                </a:lnTo>
                <a:lnTo>
                  <a:pt x="4110084" y="2051238"/>
                </a:lnTo>
                <a:cubicBezTo>
                  <a:pt x="4107719" y="2610283"/>
                  <a:pt x="4413064" y="3125918"/>
                  <a:pt x="4906763" y="3396585"/>
                </a:cubicBezTo>
                <a:cubicBezTo>
                  <a:pt x="5393927" y="3663668"/>
                  <a:pt x="5988734" y="3650613"/>
                  <a:pt x="6464014" y="3362405"/>
                </a:cubicBezTo>
                <a:cubicBezTo>
                  <a:pt x="6885122" y="3107047"/>
                  <a:pt x="7154406" y="2670912"/>
                  <a:pt x="7197867" y="2192061"/>
                </a:cubicBezTo>
                <a:lnTo>
                  <a:pt x="7201064" y="2047433"/>
                </a:lnTo>
                <a:lnTo>
                  <a:pt x="7200000" y="2047429"/>
                </a:lnTo>
                <a:lnTo>
                  <a:pt x="7201547" y="2025594"/>
                </a:lnTo>
                <a:lnTo>
                  <a:pt x="7202452" y="1984626"/>
                </a:lnTo>
                <a:lnTo>
                  <a:pt x="7204455" y="1984534"/>
                </a:lnTo>
                <a:lnTo>
                  <a:pt x="7219578" y="1771014"/>
                </a:lnTo>
                <a:cubicBezTo>
                  <a:pt x="7308024" y="1135030"/>
                  <a:pt x="7690789" y="570417"/>
                  <a:pt x="8262304" y="255279"/>
                </a:cubicBezTo>
                <a:cubicBezTo>
                  <a:pt x="8915637" y="-104973"/>
                  <a:pt x="9712899" y="-82564"/>
                  <a:pt x="10344973" y="313819"/>
                </a:cubicBezTo>
                <a:cubicBezTo>
                  <a:pt x="10976869" y="710090"/>
                  <a:pt x="11344338" y="1417834"/>
                  <a:pt x="11304975" y="2162777"/>
                </a:cubicBezTo>
                <a:lnTo>
                  <a:pt x="10781339" y="2135096"/>
                </a:lnTo>
                <a:cubicBezTo>
                  <a:pt x="10810650" y="1580317"/>
                  <a:pt x="10537013" y="1053240"/>
                  <a:pt x="10066467" y="758111"/>
                </a:cubicBezTo>
                <a:cubicBezTo>
                  <a:pt x="9595742" y="462870"/>
                  <a:pt x="9001980" y="446179"/>
                  <a:pt x="8515421" y="714509"/>
                </a:cubicBezTo>
                <a:cubicBezTo>
                  <a:pt x="8089833" y="949215"/>
                  <a:pt x="7804804" y="1369703"/>
                  <a:pt x="7738943" y="1843341"/>
                </a:cubicBezTo>
                <a:lnTo>
                  <a:pt x="7725457" y="2033764"/>
                </a:lnTo>
                <a:lnTo>
                  <a:pt x="7720982" y="2238607"/>
                </a:lnTo>
                <a:cubicBezTo>
                  <a:pt x="7662996" y="2880978"/>
                  <a:pt x="7303111" y="3466140"/>
                  <a:pt x="6740029" y="3809205"/>
                </a:cubicBezTo>
                <a:cubicBezTo>
                  <a:pt x="6102486" y="4197637"/>
                  <a:pt x="5303833" y="4215084"/>
                  <a:pt x="4650243" y="3854858"/>
                </a:cubicBezTo>
                <a:cubicBezTo>
                  <a:pt x="4072640" y="3536511"/>
                  <a:pt x="3687927" y="2967137"/>
                  <a:pt x="3602764" y="2327481"/>
                </a:cubicBezTo>
                <a:lnTo>
                  <a:pt x="3590440" y="2135577"/>
                </a:lnTo>
                <a:lnTo>
                  <a:pt x="3581340" y="2135096"/>
                </a:lnTo>
                <a:cubicBezTo>
                  <a:pt x="3610650" y="1580317"/>
                  <a:pt x="3337013" y="1053240"/>
                  <a:pt x="2866468" y="758111"/>
                </a:cubicBezTo>
                <a:cubicBezTo>
                  <a:pt x="2395742" y="462870"/>
                  <a:pt x="1801980" y="446179"/>
                  <a:pt x="1315421" y="714509"/>
                </a:cubicBezTo>
                <a:cubicBezTo>
                  <a:pt x="829035" y="982744"/>
                  <a:pt x="526235" y="1493634"/>
                  <a:pt x="524364" y="2049196"/>
                </a:cubicBezTo>
                <a:lnTo>
                  <a:pt x="0" y="2047429"/>
                </a:lnTo>
                <a:cubicBezTo>
                  <a:pt x="2514" y="1301439"/>
                  <a:pt x="409144" y="615436"/>
                  <a:pt x="1062304" y="255279"/>
                </a:cubicBezTo>
                <a:cubicBezTo>
                  <a:pt x="1388971" y="75153"/>
                  <a:pt x="1751620" y="-9308"/>
                  <a:pt x="2111611" y="811"/>
                </a:cubicBezTo>
                <a:close/>
              </a:path>
            </a:pathLst>
          </a:custGeom>
          <a:gradFill flip="none" rotWithShape="1">
            <a:gsLst>
              <a:gs pos="0">
                <a:srgbClr val="90E0EF"/>
              </a:gs>
              <a:gs pos="67000">
                <a:srgbClr val="0077B6"/>
              </a:gs>
              <a:gs pos="31472">
                <a:srgbClr val="00B4D8"/>
              </a:gs>
              <a:gs pos="100000">
                <a:srgbClr val="03045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0243EA4-F14D-120D-F357-F918718E4599}"/>
              </a:ext>
            </a:extLst>
          </p:cNvPr>
          <p:cNvSpPr/>
          <p:nvPr/>
        </p:nvSpPr>
        <p:spPr>
          <a:xfrm>
            <a:off x="927159" y="1988238"/>
            <a:ext cx="2880000" cy="2880000"/>
          </a:xfrm>
          <a:prstGeom prst="ellipse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0877567-C6E9-C174-7B71-2B38EF3044E8}"/>
              </a:ext>
            </a:extLst>
          </p:cNvPr>
          <p:cNvSpPr/>
          <p:nvPr/>
        </p:nvSpPr>
        <p:spPr>
          <a:xfrm>
            <a:off x="4527159" y="1988238"/>
            <a:ext cx="2880000" cy="2880000"/>
          </a:xfrm>
          <a:prstGeom prst="ellipse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9E29965-BA20-D3F8-6152-4D5B7C4D81F4}"/>
              </a:ext>
            </a:extLst>
          </p:cNvPr>
          <p:cNvSpPr/>
          <p:nvPr/>
        </p:nvSpPr>
        <p:spPr>
          <a:xfrm>
            <a:off x="8127159" y="1988238"/>
            <a:ext cx="2880000" cy="2880000"/>
          </a:xfrm>
          <a:prstGeom prst="ellipse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13A7450-6BE6-449F-FAE6-70236A2B40D1}"/>
              </a:ext>
            </a:extLst>
          </p:cNvPr>
          <p:cNvSpPr txBox="1"/>
          <p:nvPr/>
        </p:nvSpPr>
        <p:spPr>
          <a:xfrm>
            <a:off x="155900" y="5588237"/>
            <a:ext cx="44115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Demostrar la implementación de conceptos de POO: </a:t>
            </a:r>
            <a:r>
              <a:rPr lang="es-MX" dirty="0"/>
              <a:t>Presentar cómo se utilizaron clases, herencia, y polimorfismo en el desarrollo del simulador de clima.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C3A9AB5-8FF3-6CB2-DDA2-05D16E01C15C}"/>
              </a:ext>
            </a:extLst>
          </p:cNvPr>
          <p:cNvSpPr txBox="1"/>
          <p:nvPr/>
        </p:nvSpPr>
        <p:spPr>
          <a:xfrm>
            <a:off x="3847219" y="84066"/>
            <a:ext cx="44975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Mostrar la precisión y funcionalidad del simulador: </a:t>
            </a:r>
            <a:r>
              <a:rPr lang="es-MX" dirty="0"/>
              <a:t>Probar y validar la exactitud de las predicciones climáticas generadas por el simulador mediante ejemplos prácticos.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4BC5E64-4803-EA07-4330-5CC8D21BAED9}"/>
              </a:ext>
            </a:extLst>
          </p:cNvPr>
          <p:cNvSpPr txBox="1"/>
          <p:nvPr/>
        </p:nvSpPr>
        <p:spPr>
          <a:xfrm>
            <a:off x="7159030" y="5588237"/>
            <a:ext cx="5032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Exhibir la interfaz de usuario y experiencia de uso: </a:t>
            </a:r>
            <a:r>
              <a:rPr lang="es-MX" dirty="0"/>
              <a:t>Presentar la interfaz gráfica del simulador, destacando su usabilidad y las opciones de interacción disponibles para el usuario.</a:t>
            </a:r>
            <a:endParaRPr lang="es-CO" dirty="0"/>
          </a:p>
        </p:txBody>
      </p:sp>
      <p:pic>
        <p:nvPicPr>
          <p:cNvPr id="28" name="Gráfico 27" descr="Interfaz de la experiencia de usuario con relleno sólido">
            <a:extLst>
              <a:ext uri="{FF2B5EF4-FFF2-40B4-BE49-F238E27FC236}">
                <a16:creationId xmlns:a16="http://schemas.microsoft.com/office/drawing/2014/main" id="{41A4F3DC-85C0-959D-CE13-760E0AF6A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5702" y="2886582"/>
            <a:ext cx="1355558" cy="1355558"/>
          </a:xfrm>
          <a:prstGeom prst="rect">
            <a:avLst/>
          </a:prstGeom>
        </p:spPr>
      </p:pic>
      <p:pic>
        <p:nvPicPr>
          <p:cNvPr id="30" name="Gráfico 29" descr="Cmd (terminal) con relleno sólido">
            <a:extLst>
              <a:ext uri="{FF2B5EF4-FFF2-40B4-BE49-F238E27FC236}">
                <a16:creationId xmlns:a16="http://schemas.microsoft.com/office/drawing/2014/main" id="{E9005BED-D65C-03AB-CDB1-26504F28B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5929" y="2747008"/>
            <a:ext cx="1362460" cy="1362460"/>
          </a:xfrm>
          <a:prstGeom prst="rect">
            <a:avLst/>
          </a:prstGeom>
        </p:spPr>
      </p:pic>
      <p:pic>
        <p:nvPicPr>
          <p:cNvPr id="32" name="Gráfico 31" descr="Mujer programadora con relleno sólido">
            <a:extLst>
              <a:ext uri="{FF2B5EF4-FFF2-40B4-BE49-F238E27FC236}">
                <a16:creationId xmlns:a16="http://schemas.microsoft.com/office/drawing/2014/main" id="{F2238711-679E-1447-1F4C-AEBA82731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4087" y="2637727"/>
            <a:ext cx="1326145" cy="1326145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62821149-99C5-24AB-036B-E005A4EC6F65}"/>
              </a:ext>
            </a:extLst>
          </p:cNvPr>
          <p:cNvSpPr/>
          <p:nvPr/>
        </p:nvSpPr>
        <p:spPr>
          <a:xfrm rot="2913001">
            <a:off x="9753604" y="533949"/>
            <a:ext cx="3291840" cy="457200"/>
          </a:xfrm>
          <a:prstGeom prst="rect">
            <a:avLst/>
          </a:prstGeom>
          <a:gradFill>
            <a:gsLst>
              <a:gs pos="55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Objetivos</a:t>
            </a:r>
            <a:endParaRPr lang="es-CO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A348DDCA-CCA7-6553-439E-D578C9907771}"/>
              </a:ext>
            </a:extLst>
          </p:cNvPr>
          <p:cNvSpPr/>
          <p:nvPr/>
        </p:nvSpPr>
        <p:spPr>
          <a:xfrm>
            <a:off x="-6324580" y="729000"/>
            <a:ext cx="5400000" cy="5400000"/>
          </a:xfrm>
          <a:custGeom>
            <a:avLst/>
            <a:gdLst>
              <a:gd name="connsiteX0" fmla="*/ 300006 w 1800000"/>
              <a:gd name="connsiteY0" fmla="*/ 0 h 1800000"/>
              <a:gd name="connsiteX1" fmla="*/ 1499994 w 1800000"/>
              <a:gd name="connsiteY1" fmla="*/ 0 h 1800000"/>
              <a:gd name="connsiteX2" fmla="*/ 1800000 w 1800000"/>
              <a:gd name="connsiteY2" fmla="*/ 300006 h 1800000"/>
              <a:gd name="connsiteX3" fmla="*/ 1800000 w 1800000"/>
              <a:gd name="connsiteY3" fmla="*/ 1088938 h 1800000"/>
              <a:gd name="connsiteX4" fmla="*/ 1656000 w 1800000"/>
              <a:gd name="connsiteY4" fmla="*/ 1088938 h 1800000"/>
              <a:gd name="connsiteX5" fmla="*/ 1656000 w 1800000"/>
              <a:gd name="connsiteY5" fmla="*/ 396005 h 1800000"/>
              <a:gd name="connsiteX6" fmla="*/ 1403995 w 1800000"/>
              <a:gd name="connsiteY6" fmla="*/ 144000 h 1800000"/>
              <a:gd name="connsiteX7" fmla="*/ 396005 w 1800000"/>
              <a:gd name="connsiteY7" fmla="*/ 144000 h 1800000"/>
              <a:gd name="connsiteX8" fmla="*/ 144000 w 1800000"/>
              <a:gd name="connsiteY8" fmla="*/ 396005 h 1800000"/>
              <a:gd name="connsiteX9" fmla="*/ 144000 w 1800000"/>
              <a:gd name="connsiteY9" fmla="*/ 1403995 h 1800000"/>
              <a:gd name="connsiteX10" fmla="*/ 396005 w 1800000"/>
              <a:gd name="connsiteY10" fmla="*/ 1656000 h 1800000"/>
              <a:gd name="connsiteX11" fmla="*/ 1403995 w 1800000"/>
              <a:gd name="connsiteY11" fmla="*/ 1656000 h 1800000"/>
              <a:gd name="connsiteX12" fmla="*/ 1656000 w 1800000"/>
              <a:gd name="connsiteY12" fmla="*/ 1403995 h 1800000"/>
              <a:gd name="connsiteX13" fmla="*/ 1656000 w 1800000"/>
              <a:gd name="connsiteY13" fmla="*/ 1225965 h 1800000"/>
              <a:gd name="connsiteX14" fmla="*/ 1800000 w 1800000"/>
              <a:gd name="connsiteY14" fmla="*/ 1225965 h 1800000"/>
              <a:gd name="connsiteX15" fmla="*/ 1800000 w 1800000"/>
              <a:gd name="connsiteY15" fmla="*/ 1499994 h 1800000"/>
              <a:gd name="connsiteX16" fmla="*/ 1499994 w 1800000"/>
              <a:gd name="connsiteY16" fmla="*/ 1800000 h 1800000"/>
              <a:gd name="connsiteX17" fmla="*/ 300006 w 1800000"/>
              <a:gd name="connsiteY17" fmla="*/ 1800000 h 1800000"/>
              <a:gd name="connsiteX18" fmla="*/ 0 w 1800000"/>
              <a:gd name="connsiteY18" fmla="*/ 1499994 h 1800000"/>
              <a:gd name="connsiteX19" fmla="*/ 0 w 1800000"/>
              <a:gd name="connsiteY19" fmla="*/ 300006 h 1800000"/>
              <a:gd name="connsiteX20" fmla="*/ 300006 w 1800000"/>
              <a:gd name="connsiteY2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00000" h="1800000"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1088938"/>
                </a:lnTo>
                <a:lnTo>
                  <a:pt x="1656000" y="1088938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lnTo>
                  <a:pt x="1656000" y="1225965"/>
                </a:lnTo>
                <a:lnTo>
                  <a:pt x="1800000" y="1225965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3045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8A509896-10C4-2616-07AB-ECCA0F5DCD85}"/>
              </a:ext>
            </a:extLst>
          </p:cNvPr>
          <p:cNvSpPr/>
          <p:nvPr/>
        </p:nvSpPr>
        <p:spPr>
          <a:xfrm>
            <a:off x="-6324580" y="729000"/>
            <a:ext cx="5400000" cy="5400000"/>
          </a:xfrm>
          <a:custGeom>
            <a:avLst/>
            <a:gdLst>
              <a:gd name="connsiteX0" fmla="*/ 1656000 w 1800000"/>
              <a:gd name="connsiteY0" fmla="*/ 906648 h 1800000"/>
              <a:gd name="connsiteX1" fmla="*/ 1800000 w 1800000"/>
              <a:gd name="connsiteY1" fmla="*/ 90664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1499695 h 1800000"/>
              <a:gd name="connsiteX7" fmla="*/ 163061 w 1800000"/>
              <a:gd name="connsiteY7" fmla="*/ 1499695 h 1800000"/>
              <a:gd name="connsiteX8" fmla="*/ 163804 w 1800000"/>
              <a:gd name="connsiteY8" fmla="*/ 1502087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769621 h 1800000"/>
              <a:gd name="connsiteX16" fmla="*/ 1656000 w 1800000"/>
              <a:gd name="connsiteY16" fmla="*/ 769621 h 1800000"/>
              <a:gd name="connsiteX17" fmla="*/ 1656000 w 1800000"/>
              <a:gd name="connsiteY17" fmla="*/ 396005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1362668 h 1800000"/>
              <a:gd name="connsiteX22" fmla="*/ 0 w 1800000"/>
              <a:gd name="connsiteY22" fmla="*/ 1362668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906648"/>
                </a:moveTo>
                <a:lnTo>
                  <a:pt x="1800000" y="90664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1499695"/>
                </a:lnTo>
                <a:lnTo>
                  <a:pt x="163061" y="1499695"/>
                </a:lnTo>
                <a:lnTo>
                  <a:pt x="163804" y="1502087"/>
                </a:lnTo>
                <a:cubicBezTo>
                  <a:pt x="202060" y="1592536"/>
                  <a:pt x="291621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769621"/>
                </a:lnTo>
                <a:lnTo>
                  <a:pt x="1656000" y="769621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362668"/>
                </a:lnTo>
                <a:lnTo>
                  <a:pt x="0" y="1362668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077B6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BB2514C5-D88B-1B4F-EA96-43FA5BB10FD0}"/>
              </a:ext>
            </a:extLst>
          </p:cNvPr>
          <p:cNvSpPr/>
          <p:nvPr/>
        </p:nvSpPr>
        <p:spPr>
          <a:xfrm>
            <a:off x="-6324580" y="729000"/>
            <a:ext cx="5400000" cy="5400000"/>
          </a:xfrm>
          <a:custGeom>
            <a:avLst/>
            <a:gdLst>
              <a:gd name="connsiteX0" fmla="*/ 1656000 w 1800000"/>
              <a:gd name="connsiteY0" fmla="*/ 632918 h 1800000"/>
              <a:gd name="connsiteX1" fmla="*/ 1800000 w 1800000"/>
              <a:gd name="connsiteY1" fmla="*/ 63291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1180378 h 1800000"/>
              <a:gd name="connsiteX7" fmla="*/ 144000 w 1800000"/>
              <a:gd name="connsiteY7" fmla="*/ 118037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495891 h 1800000"/>
              <a:gd name="connsiteX16" fmla="*/ 1656000 w 1800000"/>
              <a:gd name="connsiteY16" fmla="*/ 495891 h 1800000"/>
              <a:gd name="connsiteX17" fmla="*/ 1656000 w 1800000"/>
              <a:gd name="connsiteY17" fmla="*/ 396005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1043351 h 1800000"/>
              <a:gd name="connsiteX22" fmla="*/ 0 w 1800000"/>
              <a:gd name="connsiteY22" fmla="*/ 104335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632918"/>
                </a:moveTo>
                <a:lnTo>
                  <a:pt x="1800000" y="63291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1180378"/>
                </a:lnTo>
                <a:lnTo>
                  <a:pt x="144000" y="118037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495891"/>
                </a:lnTo>
                <a:lnTo>
                  <a:pt x="1656000" y="495891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043351"/>
                </a:lnTo>
                <a:lnTo>
                  <a:pt x="0" y="104335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0B4D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8AB32464-FA27-D543-8D02-E06E9CB1691D}"/>
              </a:ext>
            </a:extLst>
          </p:cNvPr>
          <p:cNvSpPr/>
          <p:nvPr/>
        </p:nvSpPr>
        <p:spPr>
          <a:xfrm>
            <a:off x="-6324580" y="729000"/>
            <a:ext cx="5400000" cy="5400000"/>
          </a:xfrm>
          <a:custGeom>
            <a:avLst/>
            <a:gdLst>
              <a:gd name="connsiteX0" fmla="*/ 1656000 w 1800000"/>
              <a:gd name="connsiteY0" fmla="*/ 440468 h 1800000"/>
              <a:gd name="connsiteX1" fmla="*/ 1800000 w 1800000"/>
              <a:gd name="connsiteY1" fmla="*/ 44046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906648 h 1800000"/>
              <a:gd name="connsiteX7" fmla="*/ 144000 w 1800000"/>
              <a:gd name="connsiteY7" fmla="*/ 90664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303441 h 1800000"/>
              <a:gd name="connsiteX16" fmla="*/ 1637912 w 1800000"/>
              <a:gd name="connsiteY16" fmla="*/ 303441 h 1800000"/>
              <a:gd name="connsiteX17" fmla="*/ 1636196 w 1800000"/>
              <a:gd name="connsiteY17" fmla="*/ 297913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769621 h 1800000"/>
              <a:gd name="connsiteX22" fmla="*/ 0 w 1800000"/>
              <a:gd name="connsiteY22" fmla="*/ 76962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440468"/>
                </a:moveTo>
                <a:lnTo>
                  <a:pt x="1800000" y="44046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906648"/>
                </a:lnTo>
                <a:lnTo>
                  <a:pt x="144000" y="90664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303441"/>
                </a:lnTo>
                <a:lnTo>
                  <a:pt x="1637912" y="303441"/>
                </a:lnTo>
                <a:lnTo>
                  <a:pt x="1636196" y="297913"/>
                </a:lnTo>
                <a:cubicBezTo>
                  <a:pt x="1597940" y="207465"/>
                  <a:pt x="1508379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769621"/>
                </a:lnTo>
                <a:lnTo>
                  <a:pt x="0" y="76962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90E0EF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C2AD4696-F80F-2FE4-460F-14CA61A6EF67}"/>
              </a:ext>
            </a:extLst>
          </p:cNvPr>
          <p:cNvSpPr/>
          <p:nvPr/>
        </p:nvSpPr>
        <p:spPr>
          <a:xfrm>
            <a:off x="-5730580" y="1323000"/>
            <a:ext cx="4212000" cy="421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D388BE9D-699A-9C11-4FA3-FF36476F8F3E}"/>
              </a:ext>
            </a:extLst>
          </p:cNvPr>
          <p:cNvSpPr/>
          <p:nvPr/>
        </p:nvSpPr>
        <p:spPr>
          <a:xfrm>
            <a:off x="-5730580" y="1323000"/>
            <a:ext cx="4212000" cy="421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C6813A1A-B2EC-6AD8-6275-74C3AC18FED0}"/>
              </a:ext>
            </a:extLst>
          </p:cNvPr>
          <p:cNvSpPr/>
          <p:nvPr/>
        </p:nvSpPr>
        <p:spPr>
          <a:xfrm>
            <a:off x="-5730580" y="1323000"/>
            <a:ext cx="4212000" cy="421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C48A3F0D-3915-BC72-9EF0-9B786BB00EDF}"/>
              </a:ext>
            </a:extLst>
          </p:cNvPr>
          <p:cNvSpPr/>
          <p:nvPr/>
        </p:nvSpPr>
        <p:spPr>
          <a:xfrm>
            <a:off x="-5730580" y="1323000"/>
            <a:ext cx="4212000" cy="421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07FC6D75-0856-28A5-628D-FF5148244759}"/>
              </a:ext>
            </a:extLst>
          </p:cNvPr>
          <p:cNvSpPr/>
          <p:nvPr/>
        </p:nvSpPr>
        <p:spPr>
          <a:xfrm>
            <a:off x="-6324580" y="729000"/>
            <a:ext cx="5400000" cy="5400000"/>
          </a:xfrm>
          <a:custGeom>
            <a:avLst/>
            <a:gdLst>
              <a:gd name="connsiteX0" fmla="*/ 300006 w 1800000"/>
              <a:gd name="connsiteY0" fmla="*/ 0 h 1800000"/>
              <a:gd name="connsiteX1" fmla="*/ 1499994 w 1800000"/>
              <a:gd name="connsiteY1" fmla="*/ 0 h 1800000"/>
              <a:gd name="connsiteX2" fmla="*/ 1800000 w 1800000"/>
              <a:gd name="connsiteY2" fmla="*/ 300006 h 1800000"/>
              <a:gd name="connsiteX3" fmla="*/ 1800000 w 1800000"/>
              <a:gd name="connsiteY3" fmla="*/ 1499994 h 1800000"/>
              <a:gd name="connsiteX4" fmla="*/ 1499994 w 1800000"/>
              <a:gd name="connsiteY4" fmla="*/ 1800000 h 1800000"/>
              <a:gd name="connsiteX5" fmla="*/ 300006 w 1800000"/>
              <a:gd name="connsiteY5" fmla="*/ 1800000 h 1800000"/>
              <a:gd name="connsiteX6" fmla="*/ 0 w 1800000"/>
              <a:gd name="connsiteY6" fmla="*/ 1499994 h 1800000"/>
              <a:gd name="connsiteX7" fmla="*/ 0 w 1800000"/>
              <a:gd name="connsiteY7" fmla="*/ 714198 h 1800000"/>
              <a:gd name="connsiteX8" fmla="*/ 144000 w 1800000"/>
              <a:gd name="connsiteY8" fmla="*/ 714198 h 1800000"/>
              <a:gd name="connsiteX9" fmla="*/ 144000 w 1800000"/>
              <a:gd name="connsiteY9" fmla="*/ 1403995 h 1800000"/>
              <a:gd name="connsiteX10" fmla="*/ 396005 w 1800000"/>
              <a:gd name="connsiteY10" fmla="*/ 1656000 h 1800000"/>
              <a:gd name="connsiteX11" fmla="*/ 1403995 w 1800000"/>
              <a:gd name="connsiteY11" fmla="*/ 1656000 h 1800000"/>
              <a:gd name="connsiteX12" fmla="*/ 1656000 w 1800000"/>
              <a:gd name="connsiteY12" fmla="*/ 1403995 h 1800000"/>
              <a:gd name="connsiteX13" fmla="*/ 1656000 w 1800000"/>
              <a:gd name="connsiteY13" fmla="*/ 396005 h 1800000"/>
              <a:gd name="connsiteX14" fmla="*/ 1403995 w 1800000"/>
              <a:gd name="connsiteY14" fmla="*/ 144000 h 1800000"/>
              <a:gd name="connsiteX15" fmla="*/ 396005 w 1800000"/>
              <a:gd name="connsiteY15" fmla="*/ 144000 h 1800000"/>
              <a:gd name="connsiteX16" fmla="*/ 144000 w 1800000"/>
              <a:gd name="connsiteY16" fmla="*/ 396005 h 1800000"/>
              <a:gd name="connsiteX17" fmla="*/ 144000 w 1800000"/>
              <a:gd name="connsiteY17" fmla="*/ 577171 h 1800000"/>
              <a:gd name="connsiteX18" fmla="*/ 0 w 1800000"/>
              <a:gd name="connsiteY18" fmla="*/ 577171 h 1800000"/>
              <a:gd name="connsiteX19" fmla="*/ 0 w 1800000"/>
              <a:gd name="connsiteY19" fmla="*/ 300006 h 1800000"/>
              <a:gd name="connsiteX20" fmla="*/ 300006 w 1800000"/>
              <a:gd name="connsiteY2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00000" h="1800000"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714198"/>
                </a:lnTo>
                <a:lnTo>
                  <a:pt x="144000" y="71419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577171"/>
                </a:lnTo>
                <a:lnTo>
                  <a:pt x="0" y="57717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CAF0F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162B6AB-1AC0-C923-E357-E7F3FC5D1150}"/>
              </a:ext>
            </a:extLst>
          </p:cNvPr>
          <p:cNvSpPr/>
          <p:nvPr/>
        </p:nvSpPr>
        <p:spPr>
          <a:xfrm>
            <a:off x="-5730580" y="1323000"/>
            <a:ext cx="4212000" cy="421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1310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62821149-99C5-24AB-036B-E005A4EC6F65}"/>
              </a:ext>
            </a:extLst>
          </p:cNvPr>
          <p:cNvSpPr/>
          <p:nvPr/>
        </p:nvSpPr>
        <p:spPr>
          <a:xfrm rot="2913001">
            <a:off x="9753604" y="533949"/>
            <a:ext cx="3291840" cy="457200"/>
          </a:xfrm>
          <a:prstGeom prst="rect">
            <a:avLst/>
          </a:prstGeom>
          <a:gradFill>
            <a:gsLst>
              <a:gs pos="55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Codigos</a:t>
            </a:r>
            <a:endParaRPr lang="es-CO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85AC6029-AD0B-444E-B46C-D9865E60D41F}"/>
              </a:ext>
            </a:extLst>
          </p:cNvPr>
          <p:cNvSpPr/>
          <p:nvPr/>
        </p:nvSpPr>
        <p:spPr>
          <a:xfrm>
            <a:off x="9790799" y="2529000"/>
            <a:ext cx="1800000" cy="1800000"/>
          </a:xfrm>
          <a:custGeom>
            <a:avLst/>
            <a:gdLst>
              <a:gd name="connsiteX0" fmla="*/ 300006 w 1800000"/>
              <a:gd name="connsiteY0" fmla="*/ 0 h 1800000"/>
              <a:gd name="connsiteX1" fmla="*/ 1499994 w 1800000"/>
              <a:gd name="connsiteY1" fmla="*/ 0 h 1800000"/>
              <a:gd name="connsiteX2" fmla="*/ 1800000 w 1800000"/>
              <a:gd name="connsiteY2" fmla="*/ 300006 h 1800000"/>
              <a:gd name="connsiteX3" fmla="*/ 1800000 w 1800000"/>
              <a:gd name="connsiteY3" fmla="*/ 1499994 h 1800000"/>
              <a:gd name="connsiteX4" fmla="*/ 1499994 w 1800000"/>
              <a:gd name="connsiteY4" fmla="*/ 1800000 h 1800000"/>
              <a:gd name="connsiteX5" fmla="*/ 300006 w 1800000"/>
              <a:gd name="connsiteY5" fmla="*/ 1800000 h 1800000"/>
              <a:gd name="connsiteX6" fmla="*/ 0 w 1800000"/>
              <a:gd name="connsiteY6" fmla="*/ 1499994 h 1800000"/>
              <a:gd name="connsiteX7" fmla="*/ 0 w 1800000"/>
              <a:gd name="connsiteY7" fmla="*/ 714198 h 1800000"/>
              <a:gd name="connsiteX8" fmla="*/ 144000 w 1800000"/>
              <a:gd name="connsiteY8" fmla="*/ 714198 h 1800000"/>
              <a:gd name="connsiteX9" fmla="*/ 144000 w 1800000"/>
              <a:gd name="connsiteY9" fmla="*/ 1403995 h 1800000"/>
              <a:gd name="connsiteX10" fmla="*/ 396005 w 1800000"/>
              <a:gd name="connsiteY10" fmla="*/ 1656000 h 1800000"/>
              <a:gd name="connsiteX11" fmla="*/ 1403995 w 1800000"/>
              <a:gd name="connsiteY11" fmla="*/ 1656000 h 1800000"/>
              <a:gd name="connsiteX12" fmla="*/ 1656000 w 1800000"/>
              <a:gd name="connsiteY12" fmla="*/ 1403995 h 1800000"/>
              <a:gd name="connsiteX13" fmla="*/ 1656000 w 1800000"/>
              <a:gd name="connsiteY13" fmla="*/ 396005 h 1800000"/>
              <a:gd name="connsiteX14" fmla="*/ 1403995 w 1800000"/>
              <a:gd name="connsiteY14" fmla="*/ 144000 h 1800000"/>
              <a:gd name="connsiteX15" fmla="*/ 396005 w 1800000"/>
              <a:gd name="connsiteY15" fmla="*/ 144000 h 1800000"/>
              <a:gd name="connsiteX16" fmla="*/ 144000 w 1800000"/>
              <a:gd name="connsiteY16" fmla="*/ 396005 h 1800000"/>
              <a:gd name="connsiteX17" fmla="*/ 144000 w 1800000"/>
              <a:gd name="connsiteY17" fmla="*/ 577171 h 1800000"/>
              <a:gd name="connsiteX18" fmla="*/ 0 w 1800000"/>
              <a:gd name="connsiteY18" fmla="*/ 577171 h 1800000"/>
              <a:gd name="connsiteX19" fmla="*/ 0 w 1800000"/>
              <a:gd name="connsiteY19" fmla="*/ 300006 h 1800000"/>
              <a:gd name="connsiteX20" fmla="*/ 300006 w 1800000"/>
              <a:gd name="connsiteY2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00000" h="1800000"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714198"/>
                </a:lnTo>
                <a:lnTo>
                  <a:pt x="144000" y="71419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577171"/>
                </a:lnTo>
                <a:lnTo>
                  <a:pt x="0" y="57717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CAF0F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CA81234-C9DF-CAC2-39F4-A62AEA63DEF5}"/>
              </a:ext>
            </a:extLst>
          </p:cNvPr>
          <p:cNvSpPr/>
          <p:nvPr/>
        </p:nvSpPr>
        <p:spPr>
          <a:xfrm>
            <a:off x="9988799" y="2727000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F7B7C0C0-BCBE-8576-3E02-0466A5CBB555}"/>
              </a:ext>
            </a:extLst>
          </p:cNvPr>
          <p:cNvSpPr/>
          <p:nvPr/>
        </p:nvSpPr>
        <p:spPr>
          <a:xfrm>
            <a:off x="7473116" y="2529000"/>
            <a:ext cx="1800000" cy="1800000"/>
          </a:xfrm>
          <a:custGeom>
            <a:avLst/>
            <a:gdLst>
              <a:gd name="connsiteX0" fmla="*/ 1656000 w 1800000"/>
              <a:gd name="connsiteY0" fmla="*/ 440468 h 1800000"/>
              <a:gd name="connsiteX1" fmla="*/ 1800000 w 1800000"/>
              <a:gd name="connsiteY1" fmla="*/ 44046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906648 h 1800000"/>
              <a:gd name="connsiteX7" fmla="*/ 144000 w 1800000"/>
              <a:gd name="connsiteY7" fmla="*/ 90664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303441 h 1800000"/>
              <a:gd name="connsiteX16" fmla="*/ 1637912 w 1800000"/>
              <a:gd name="connsiteY16" fmla="*/ 303441 h 1800000"/>
              <a:gd name="connsiteX17" fmla="*/ 1636196 w 1800000"/>
              <a:gd name="connsiteY17" fmla="*/ 297913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769621 h 1800000"/>
              <a:gd name="connsiteX22" fmla="*/ 0 w 1800000"/>
              <a:gd name="connsiteY22" fmla="*/ 76962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440468"/>
                </a:moveTo>
                <a:lnTo>
                  <a:pt x="1800000" y="44046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906648"/>
                </a:lnTo>
                <a:lnTo>
                  <a:pt x="144000" y="90664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303441"/>
                </a:lnTo>
                <a:lnTo>
                  <a:pt x="1637912" y="303441"/>
                </a:lnTo>
                <a:lnTo>
                  <a:pt x="1636196" y="297913"/>
                </a:lnTo>
                <a:cubicBezTo>
                  <a:pt x="1597940" y="207465"/>
                  <a:pt x="1508379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769621"/>
                </a:lnTo>
                <a:lnTo>
                  <a:pt x="0" y="76962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90E0EF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solidFill>
                <a:srgbClr val="000000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C15E21A-771F-F644-F67B-3EA86753E60E}"/>
              </a:ext>
            </a:extLst>
          </p:cNvPr>
          <p:cNvSpPr/>
          <p:nvPr/>
        </p:nvSpPr>
        <p:spPr>
          <a:xfrm>
            <a:off x="9129116" y="2969805"/>
            <a:ext cx="799956" cy="137027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B7AA654-5880-466D-AB61-83A05C137C2C}"/>
              </a:ext>
            </a:extLst>
          </p:cNvPr>
          <p:cNvSpPr/>
          <p:nvPr/>
        </p:nvSpPr>
        <p:spPr>
          <a:xfrm>
            <a:off x="7671116" y="2727000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BFFCEE05-6881-5CA2-9F2F-19504F8B5084}"/>
              </a:ext>
            </a:extLst>
          </p:cNvPr>
          <p:cNvSpPr/>
          <p:nvPr/>
        </p:nvSpPr>
        <p:spPr>
          <a:xfrm>
            <a:off x="5156313" y="2529000"/>
            <a:ext cx="1800000" cy="1800000"/>
          </a:xfrm>
          <a:custGeom>
            <a:avLst/>
            <a:gdLst>
              <a:gd name="connsiteX0" fmla="*/ 1656000 w 1800000"/>
              <a:gd name="connsiteY0" fmla="*/ 632918 h 1800000"/>
              <a:gd name="connsiteX1" fmla="*/ 1800000 w 1800000"/>
              <a:gd name="connsiteY1" fmla="*/ 63291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1180378 h 1800000"/>
              <a:gd name="connsiteX7" fmla="*/ 144000 w 1800000"/>
              <a:gd name="connsiteY7" fmla="*/ 118037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495891 h 1800000"/>
              <a:gd name="connsiteX16" fmla="*/ 1656000 w 1800000"/>
              <a:gd name="connsiteY16" fmla="*/ 495891 h 1800000"/>
              <a:gd name="connsiteX17" fmla="*/ 1656000 w 1800000"/>
              <a:gd name="connsiteY17" fmla="*/ 396005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1043351 h 1800000"/>
              <a:gd name="connsiteX22" fmla="*/ 0 w 1800000"/>
              <a:gd name="connsiteY22" fmla="*/ 104335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632918"/>
                </a:moveTo>
                <a:lnTo>
                  <a:pt x="1800000" y="63291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1180378"/>
                </a:lnTo>
                <a:lnTo>
                  <a:pt x="144000" y="118037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495891"/>
                </a:lnTo>
                <a:lnTo>
                  <a:pt x="1656000" y="495891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043351"/>
                </a:lnTo>
                <a:lnTo>
                  <a:pt x="0" y="104335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0B4D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561D1B-90DD-2633-4B78-741D68738F5B}"/>
              </a:ext>
            </a:extLst>
          </p:cNvPr>
          <p:cNvSpPr/>
          <p:nvPr/>
        </p:nvSpPr>
        <p:spPr>
          <a:xfrm>
            <a:off x="6813194" y="3162255"/>
            <a:ext cx="798195" cy="137027"/>
          </a:xfrm>
          <a:prstGeom prst="rect">
            <a:avLst/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BB5C905-60F0-19B5-CC1C-BE89D37B2DCD}"/>
              </a:ext>
            </a:extLst>
          </p:cNvPr>
          <p:cNvSpPr/>
          <p:nvPr/>
        </p:nvSpPr>
        <p:spPr>
          <a:xfrm>
            <a:off x="5354313" y="2727000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F542CBB-6824-6FA2-B368-6C7D0C73D983}"/>
              </a:ext>
            </a:extLst>
          </p:cNvPr>
          <p:cNvSpPr/>
          <p:nvPr/>
        </p:nvSpPr>
        <p:spPr>
          <a:xfrm>
            <a:off x="2857075" y="2529000"/>
            <a:ext cx="1800000" cy="1800000"/>
          </a:xfrm>
          <a:custGeom>
            <a:avLst/>
            <a:gdLst>
              <a:gd name="connsiteX0" fmla="*/ 1656000 w 1800000"/>
              <a:gd name="connsiteY0" fmla="*/ 906648 h 1800000"/>
              <a:gd name="connsiteX1" fmla="*/ 1800000 w 1800000"/>
              <a:gd name="connsiteY1" fmla="*/ 90664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1499695 h 1800000"/>
              <a:gd name="connsiteX7" fmla="*/ 163061 w 1800000"/>
              <a:gd name="connsiteY7" fmla="*/ 1499695 h 1800000"/>
              <a:gd name="connsiteX8" fmla="*/ 163804 w 1800000"/>
              <a:gd name="connsiteY8" fmla="*/ 1502087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769621 h 1800000"/>
              <a:gd name="connsiteX16" fmla="*/ 1656000 w 1800000"/>
              <a:gd name="connsiteY16" fmla="*/ 769621 h 1800000"/>
              <a:gd name="connsiteX17" fmla="*/ 1656000 w 1800000"/>
              <a:gd name="connsiteY17" fmla="*/ 396005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1362668 h 1800000"/>
              <a:gd name="connsiteX22" fmla="*/ 0 w 1800000"/>
              <a:gd name="connsiteY22" fmla="*/ 1362668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906648"/>
                </a:moveTo>
                <a:lnTo>
                  <a:pt x="1800000" y="90664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1499695"/>
                </a:lnTo>
                <a:lnTo>
                  <a:pt x="163061" y="1499695"/>
                </a:lnTo>
                <a:lnTo>
                  <a:pt x="163804" y="1502087"/>
                </a:lnTo>
                <a:cubicBezTo>
                  <a:pt x="202060" y="1592536"/>
                  <a:pt x="291621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769621"/>
                </a:lnTo>
                <a:lnTo>
                  <a:pt x="1656000" y="769621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362668"/>
                </a:lnTo>
                <a:lnTo>
                  <a:pt x="0" y="1362668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077B6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7565416-A781-1B90-B95E-8DF9C1347311}"/>
              </a:ext>
            </a:extLst>
          </p:cNvPr>
          <p:cNvSpPr/>
          <p:nvPr/>
        </p:nvSpPr>
        <p:spPr>
          <a:xfrm>
            <a:off x="4513075" y="3434080"/>
            <a:ext cx="781512" cy="137027"/>
          </a:xfrm>
          <a:prstGeom prst="rect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76FCAA7-20B4-7D8F-0EDB-07C5E55560A1}"/>
              </a:ext>
            </a:extLst>
          </p:cNvPr>
          <p:cNvSpPr/>
          <p:nvPr/>
        </p:nvSpPr>
        <p:spPr>
          <a:xfrm>
            <a:off x="3055075" y="2727000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07EEA9AB-6BE8-E421-F044-B8E3A57D802C}"/>
              </a:ext>
            </a:extLst>
          </p:cNvPr>
          <p:cNvSpPr/>
          <p:nvPr/>
        </p:nvSpPr>
        <p:spPr>
          <a:xfrm>
            <a:off x="529966" y="2529000"/>
            <a:ext cx="1800000" cy="1800000"/>
          </a:xfrm>
          <a:custGeom>
            <a:avLst/>
            <a:gdLst>
              <a:gd name="connsiteX0" fmla="*/ 300006 w 1800000"/>
              <a:gd name="connsiteY0" fmla="*/ 0 h 1800000"/>
              <a:gd name="connsiteX1" fmla="*/ 1499994 w 1800000"/>
              <a:gd name="connsiteY1" fmla="*/ 0 h 1800000"/>
              <a:gd name="connsiteX2" fmla="*/ 1800000 w 1800000"/>
              <a:gd name="connsiteY2" fmla="*/ 300006 h 1800000"/>
              <a:gd name="connsiteX3" fmla="*/ 1800000 w 1800000"/>
              <a:gd name="connsiteY3" fmla="*/ 1088938 h 1800000"/>
              <a:gd name="connsiteX4" fmla="*/ 1656000 w 1800000"/>
              <a:gd name="connsiteY4" fmla="*/ 1088938 h 1800000"/>
              <a:gd name="connsiteX5" fmla="*/ 1656000 w 1800000"/>
              <a:gd name="connsiteY5" fmla="*/ 396005 h 1800000"/>
              <a:gd name="connsiteX6" fmla="*/ 1403995 w 1800000"/>
              <a:gd name="connsiteY6" fmla="*/ 144000 h 1800000"/>
              <a:gd name="connsiteX7" fmla="*/ 396005 w 1800000"/>
              <a:gd name="connsiteY7" fmla="*/ 144000 h 1800000"/>
              <a:gd name="connsiteX8" fmla="*/ 144000 w 1800000"/>
              <a:gd name="connsiteY8" fmla="*/ 396005 h 1800000"/>
              <a:gd name="connsiteX9" fmla="*/ 144000 w 1800000"/>
              <a:gd name="connsiteY9" fmla="*/ 1403995 h 1800000"/>
              <a:gd name="connsiteX10" fmla="*/ 396005 w 1800000"/>
              <a:gd name="connsiteY10" fmla="*/ 1656000 h 1800000"/>
              <a:gd name="connsiteX11" fmla="*/ 1403995 w 1800000"/>
              <a:gd name="connsiteY11" fmla="*/ 1656000 h 1800000"/>
              <a:gd name="connsiteX12" fmla="*/ 1656000 w 1800000"/>
              <a:gd name="connsiteY12" fmla="*/ 1403995 h 1800000"/>
              <a:gd name="connsiteX13" fmla="*/ 1656000 w 1800000"/>
              <a:gd name="connsiteY13" fmla="*/ 1225965 h 1800000"/>
              <a:gd name="connsiteX14" fmla="*/ 1800000 w 1800000"/>
              <a:gd name="connsiteY14" fmla="*/ 1225965 h 1800000"/>
              <a:gd name="connsiteX15" fmla="*/ 1800000 w 1800000"/>
              <a:gd name="connsiteY15" fmla="*/ 1499994 h 1800000"/>
              <a:gd name="connsiteX16" fmla="*/ 1499994 w 1800000"/>
              <a:gd name="connsiteY16" fmla="*/ 1800000 h 1800000"/>
              <a:gd name="connsiteX17" fmla="*/ 300006 w 1800000"/>
              <a:gd name="connsiteY17" fmla="*/ 1800000 h 1800000"/>
              <a:gd name="connsiteX18" fmla="*/ 0 w 1800000"/>
              <a:gd name="connsiteY18" fmla="*/ 1499994 h 1800000"/>
              <a:gd name="connsiteX19" fmla="*/ 0 w 1800000"/>
              <a:gd name="connsiteY19" fmla="*/ 300006 h 1800000"/>
              <a:gd name="connsiteX20" fmla="*/ 300006 w 1800000"/>
              <a:gd name="connsiteY2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00000" h="1800000"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1088938"/>
                </a:lnTo>
                <a:lnTo>
                  <a:pt x="1656000" y="1088938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lnTo>
                  <a:pt x="1656000" y="1225965"/>
                </a:lnTo>
                <a:lnTo>
                  <a:pt x="1800000" y="1225965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3045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C7420C2-1C80-7D5E-F96F-2A25264CEDE5}"/>
              </a:ext>
            </a:extLst>
          </p:cNvPr>
          <p:cNvSpPr/>
          <p:nvPr/>
        </p:nvSpPr>
        <p:spPr>
          <a:xfrm>
            <a:off x="2185966" y="3755302"/>
            <a:ext cx="799956" cy="137027"/>
          </a:xfrm>
          <a:prstGeom prst="rect">
            <a:avLst/>
          </a:prstGeom>
          <a:solidFill>
            <a:srgbClr val="0304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421E31C-BCAE-7788-7821-6AC6BC0B6300}"/>
              </a:ext>
            </a:extLst>
          </p:cNvPr>
          <p:cNvSpPr/>
          <p:nvPr/>
        </p:nvSpPr>
        <p:spPr>
          <a:xfrm>
            <a:off x="727966" y="2727000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47E2FDA-8843-9B9A-8B62-9E877DAD4781}"/>
              </a:ext>
            </a:extLst>
          </p:cNvPr>
          <p:cNvSpPr txBox="1"/>
          <p:nvPr/>
        </p:nvSpPr>
        <p:spPr>
          <a:xfrm>
            <a:off x="4927196" y="4700325"/>
            <a:ext cx="238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4D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frame_ingreso</a:t>
            </a:r>
            <a:endParaRPr lang="es-CO" dirty="0">
              <a:solidFill>
                <a:srgbClr val="00B4D8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5CCC37-CDE2-1904-6437-D46DA94CC2ED}"/>
              </a:ext>
            </a:extLst>
          </p:cNvPr>
          <p:cNvSpPr txBox="1"/>
          <p:nvPr/>
        </p:nvSpPr>
        <p:spPr>
          <a:xfrm>
            <a:off x="7178655" y="1665810"/>
            <a:ext cx="238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frame_resultado</a:t>
            </a:r>
            <a:endParaRPr lang="es-CO" dirty="0">
              <a:solidFill>
                <a:srgbClr val="00B0F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2EC220D-C76A-C25F-D3EF-9D40F771F26A}"/>
              </a:ext>
            </a:extLst>
          </p:cNvPr>
          <p:cNvSpPr txBox="1"/>
          <p:nvPr/>
        </p:nvSpPr>
        <p:spPr>
          <a:xfrm>
            <a:off x="2259905" y="1665810"/>
            <a:ext cx="309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77B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simulador_clima_logic</a:t>
            </a:r>
            <a:endParaRPr lang="es-CO" dirty="0">
              <a:solidFill>
                <a:srgbClr val="0077B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45E1BF6-9AE7-8436-CD57-277B60DBAB8E}"/>
              </a:ext>
            </a:extLst>
          </p:cNvPr>
          <p:cNvSpPr txBox="1"/>
          <p:nvPr/>
        </p:nvSpPr>
        <p:spPr>
          <a:xfrm>
            <a:off x="235505" y="4700325"/>
            <a:ext cx="238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3045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simulador_clima_ui</a:t>
            </a:r>
            <a:endParaRPr lang="es-CO" dirty="0">
              <a:solidFill>
                <a:srgbClr val="03045E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186D0F8-4D4B-337C-AD20-E36D7F246B42}"/>
              </a:ext>
            </a:extLst>
          </p:cNvPr>
          <p:cNvSpPr txBox="1"/>
          <p:nvPr/>
        </p:nvSpPr>
        <p:spPr>
          <a:xfrm>
            <a:off x="9618887" y="4700325"/>
            <a:ext cx="238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90E0E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image_manager</a:t>
            </a:r>
            <a:endParaRPr lang="es-CO" dirty="0">
              <a:solidFill>
                <a:srgbClr val="90E0E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1" name="Gráfico 40" descr="Diseño web con relleno sólido">
            <a:extLst>
              <a:ext uri="{FF2B5EF4-FFF2-40B4-BE49-F238E27FC236}">
                <a16:creationId xmlns:a16="http://schemas.microsoft.com/office/drawing/2014/main" id="{23610DE6-F9F5-966D-E334-4E58A27F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75" y="2889000"/>
            <a:ext cx="1080000" cy="1080000"/>
          </a:xfrm>
          <a:prstGeom prst="rect">
            <a:avLst/>
          </a:prstGeom>
        </p:spPr>
      </p:pic>
      <p:pic>
        <p:nvPicPr>
          <p:cNvPr id="43" name="Gráfico 42" descr="Ilustrador con relleno sólido">
            <a:extLst>
              <a:ext uri="{FF2B5EF4-FFF2-40B4-BE49-F238E27FC236}">
                <a16:creationId xmlns:a16="http://schemas.microsoft.com/office/drawing/2014/main" id="{6412DCF6-5949-8AD1-7018-84A27E4DE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347" y="2945800"/>
            <a:ext cx="1080000" cy="1080000"/>
          </a:xfrm>
          <a:prstGeom prst="rect">
            <a:avLst/>
          </a:prstGeom>
        </p:spPr>
      </p:pic>
      <p:pic>
        <p:nvPicPr>
          <p:cNvPr id="45" name="Gráfico 44" descr="Interfaz de la experiencia de usuario con relleno sólido">
            <a:extLst>
              <a:ext uri="{FF2B5EF4-FFF2-40B4-BE49-F238E27FC236}">
                <a16:creationId xmlns:a16="http://schemas.microsoft.com/office/drawing/2014/main" id="{493014C8-D95A-9CD5-AEC4-F77024934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6313" y="2887925"/>
            <a:ext cx="1080000" cy="1080000"/>
          </a:xfrm>
          <a:prstGeom prst="rect">
            <a:avLst/>
          </a:prstGeom>
        </p:spPr>
      </p:pic>
      <p:pic>
        <p:nvPicPr>
          <p:cNvPr id="47" name="Gráfico 46" descr="Niebla con relleno sólido">
            <a:extLst>
              <a:ext uri="{FF2B5EF4-FFF2-40B4-BE49-F238E27FC236}">
                <a16:creationId xmlns:a16="http://schemas.microsoft.com/office/drawing/2014/main" id="{B852764B-46C8-0D5C-81EC-614E99165B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09389" y="2889744"/>
            <a:ext cx="1080000" cy="1080000"/>
          </a:xfrm>
          <a:prstGeom prst="rect">
            <a:avLst/>
          </a:prstGeom>
        </p:spPr>
      </p:pic>
      <p:pic>
        <p:nvPicPr>
          <p:cNvPr id="49" name="Gráfico 48" descr="Imágenes con relleno sólido">
            <a:extLst>
              <a:ext uri="{FF2B5EF4-FFF2-40B4-BE49-F238E27FC236}">
                <a16:creationId xmlns:a16="http://schemas.microsoft.com/office/drawing/2014/main" id="{BF029B54-D0F7-EA44-1060-F14975718F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46353" y="2909415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7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11BEE8AA-3DBE-7885-D05B-68645539C7CA}"/>
              </a:ext>
            </a:extLst>
          </p:cNvPr>
          <p:cNvSpPr/>
          <p:nvPr/>
        </p:nvSpPr>
        <p:spPr>
          <a:xfrm rot="9692">
            <a:off x="341896" y="704187"/>
            <a:ext cx="5400000" cy="5400000"/>
          </a:xfrm>
          <a:custGeom>
            <a:avLst/>
            <a:gdLst>
              <a:gd name="connsiteX0" fmla="*/ 300006 w 1800000"/>
              <a:gd name="connsiteY0" fmla="*/ 0 h 1800000"/>
              <a:gd name="connsiteX1" fmla="*/ 1499994 w 1800000"/>
              <a:gd name="connsiteY1" fmla="*/ 0 h 1800000"/>
              <a:gd name="connsiteX2" fmla="*/ 1800000 w 1800000"/>
              <a:gd name="connsiteY2" fmla="*/ 300006 h 1800000"/>
              <a:gd name="connsiteX3" fmla="*/ 1800000 w 1800000"/>
              <a:gd name="connsiteY3" fmla="*/ 1088938 h 1800000"/>
              <a:gd name="connsiteX4" fmla="*/ 1656000 w 1800000"/>
              <a:gd name="connsiteY4" fmla="*/ 1088938 h 1800000"/>
              <a:gd name="connsiteX5" fmla="*/ 1656000 w 1800000"/>
              <a:gd name="connsiteY5" fmla="*/ 396005 h 1800000"/>
              <a:gd name="connsiteX6" fmla="*/ 1403995 w 1800000"/>
              <a:gd name="connsiteY6" fmla="*/ 144000 h 1800000"/>
              <a:gd name="connsiteX7" fmla="*/ 396005 w 1800000"/>
              <a:gd name="connsiteY7" fmla="*/ 144000 h 1800000"/>
              <a:gd name="connsiteX8" fmla="*/ 144000 w 1800000"/>
              <a:gd name="connsiteY8" fmla="*/ 396005 h 1800000"/>
              <a:gd name="connsiteX9" fmla="*/ 144000 w 1800000"/>
              <a:gd name="connsiteY9" fmla="*/ 1403995 h 1800000"/>
              <a:gd name="connsiteX10" fmla="*/ 396005 w 1800000"/>
              <a:gd name="connsiteY10" fmla="*/ 1656000 h 1800000"/>
              <a:gd name="connsiteX11" fmla="*/ 1403995 w 1800000"/>
              <a:gd name="connsiteY11" fmla="*/ 1656000 h 1800000"/>
              <a:gd name="connsiteX12" fmla="*/ 1656000 w 1800000"/>
              <a:gd name="connsiteY12" fmla="*/ 1403995 h 1800000"/>
              <a:gd name="connsiteX13" fmla="*/ 1656000 w 1800000"/>
              <a:gd name="connsiteY13" fmla="*/ 1225965 h 1800000"/>
              <a:gd name="connsiteX14" fmla="*/ 1800000 w 1800000"/>
              <a:gd name="connsiteY14" fmla="*/ 1225965 h 1800000"/>
              <a:gd name="connsiteX15" fmla="*/ 1800000 w 1800000"/>
              <a:gd name="connsiteY15" fmla="*/ 1499994 h 1800000"/>
              <a:gd name="connsiteX16" fmla="*/ 1499994 w 1800000"/>
              <a:gd name="connsiteY16" fmla="*/ 1800000 h 1800000"/>
              <a:gd name="connsiteX17" fmla="*/ 300006 w 1800000"/>
              <a:gd name="connsiteY17" fmla="*/ 1800000 h 1800000"/>
              <a:gd name="connsiteX18" fmla="*/ 0 w 1800000"/>
              <a:gd name="connsiteY18" fmla="*/ 1499994 h 1800000"/>
              <a:gd name="connsiteX19" fmla="*/ 0 w 1800000"/>
              <a:gd name="connsiteY19" fmla="*/ 300006 h 1800000"/>
              <a:gd name="connsiteX20" fmla="*/ 300006 w 1800000"/>
              <a:gd name="connsiteY2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00000" h="1800000"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1088938"/>
                </a:lnTo>
                <a:lnTo>
                  <a:pt x="1656000" y="1088938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lnTo>
                  <a:pt x="1656000" y="1225965"/>
                </a:lnTo>
                <a:lnTo>
                  <a:pt x="1800000" y="1225965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3045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 dirty="0">
              <a:noFill/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D706ED5-F1E9-0991-11A4-8AA8D980B739}"/>
              </a:ext>
            </a:extLst>
          </p:cNvPr>
          <p:cNvSpPr/>
          <p:nvPr/>
        </p:nvSpPr>
        <p:spPr>
          <a:xfrm rot="9692">
            <a:off x="935896" y="1298187"/>
            <a:ext cx="4212000" cy="421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8AB02125-FA90-9E5F-1166-6DB56D67720C}"/>
              </a:ext>
            </a:extLst>
          </p:cNvPr>
          <p:cNvSpPr/>
          <p:nvPr/>
        </p:nvSpPr>
        <p:spPr>
          <a:xfrm>
            <a:off x="20435353" y="2499106"/>
            <a:ext cx="1800000" cy="1800000"/>
          </a:xfrm>
          <a:custGeom>
            <a:avLst/>
            <a:gdLst>
              <a:gd name="connsiteX0" fmla="*/ 300006 w 1800000"/>
              <a:gd name="connsiteY0" fmla="*/ 0 h 1800000"/>
              <a:gd name="connsiteX1" fmla="*/ 1499994 w 1800000"/>
              <a:gd name="connsiteY1" fmla="*/ 0 h 1800000"/>
              <a:gd name="connsiteX2" fmla="*/ 1800000 w 1800000"/>
              <a:gd name="connsiteY2" fmla="*/ 300006 h 1800000"/>
              <a:gd name="connsiteX3" fmla="*/ 1800000 w 1800000"/>
              <a:gd name="connsiteY3" fmla="*/ 1499994 h 1800000"/>
              <a:gd name="connsiteX4" fmla="*/ 1499994 w 1800000"/>
              <a:gd name="connsiteY4" fmla="*/ 1800000 h 1800000"/>
              <a:gd name="connsiteX5" fmla="*/ 300006 w 1800000"/>
              <a:gd name="connsiteY5" fmla="*/ 1800000 h 1800000"/>
              <a:gd name="connsiteX6" fmla="*/ 0 w 1800000"/>
              <a:gd name="connsiteY6" fmla="*/ 1499994 h 1800000"/>
              <a:gd name="connsiteX7" fmla="*/ 0 w 1800000"/>
              <a:gd name="connsiteY7" fmla="*/ 714198 h 1800000"/>
              <a:gd name="connsiteX8" fmla="*/ 144000 w 1800000"/>
              <a:gd name="connsiteY8" fmla="*/ 714198 h 1800000"/>
              <a:gd name="connsiteX9" fmla="*/ 144000 w 1800000"/>
              <a:gd name="connsiteY9" fmla="*/ 1403995 h 1800000"/>
              <a:gd name="connsiteX10" fmla="*/ 396005 w 1800000"/>
              <a:gd name="connsiteY10" fmla="*/ 1656000 h 1800000"/>
              <a:gd name="connsiteX11" fmla="*/ 1403995 w 1800000"/>
              <a:gd name="connsiteY11" fmla="*/ 1656000 h 1800000"/>
              <a:gd name="connsiteX12" fmla="*/ 1656000 w 1800000"/>
              <a:gd name="connsiteY12" fmla="*/ 1403995 h 1800000"/>
              <a:gd name="connsiteX13" fmla="*/ 1656000 w 1800000"/>
              <a:gd name="connsiteY13" fmla="*/ 396005 h 1800000"/>
              <a:gd name="connsiteX14" fmla="*/ 1403995 w 1800000"/>
              <a:gd name="connsiteY14" fmla="*/ 144000 h 1800000"/>
              <a:gd name="connsiteX15" fmla="*/ 396005 w 1800000"/>
              <a:gd name="connsiteY15" fmla="*/ 144000 h 1800000"/>
              <a:gd name="connsiteX16" fmla="*/ 144000 w 1800000"/>
              <a:gd name="connsiteY16" fmla="*/ 396005 h 1800000"/>
              <a:gd name="connsiteX17" fmla="*/ 144000 w 1800000"/>
              <a:gd name="connsiteY17" fmla="*/ 577171 h 1800000"/>
              <a:gd name="connsiteX18" fmla="*/ 0 w 1800000"/>
              <a:gd name="connsiteY18" fmla="*/ 577171 h 1800000"/>
              <a:gd name="connsiteX19" fmla="*/ 0 w 1800000"/>
              <a:gd name="connsiteY19" fmla="*/ 300006 h 1800000"/>
              <a:gd name="connsiteX20" fmla="*/ 300006 w 1800000"/>
              <a:gd name="connsiteY2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00000" h="1800000"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714198"/>
                </a:lnTo>
                <a:lnTo>
                  <a:pt x="144000" y="71419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577171"/>
                </a:lnTo>
                <a:lnTo>
                  <a:pt x="0" y="57717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CAF0F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E4D8D08-5DEA-627D-09E2-7BAFAD59E68D}"/>
              </a:ext>
            </a:extLst>
          </p:cNvPr>
          <p:cNvSpPr/>
          <p:nvPr/>
        </p:nvSpPr>
        <p:spPr>
          <a:xfrm>
            <a:off x="20633353" y="2697106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0CEAC09D-ABF6-8DB6-C433-2049D22B259A}"/>
              </a:ext>
            </a:extLst>
          </p:cNvPr>
          <p:cNvSpPr/>
          <p:nvPr/>
        </p:nvSpPr>
        <p:spPr>
          <a:xfrm>
            <a:off x="18117670" y="2499106"/>
            <a:ext cx="1800000" cy="1800000"/>
          </a:xfrm>
          <a:custGeom>
            <a:avLst/>
            <a:gdLst>
              <a:gd name="connsiteX0" fmla="*/ 1656000 w 1800000"/>
              <a:gd name="connsiteY0" fmla="*/ 440468 h 1800000"/>
              <a:gd name="connsiteX1" fmla="*/ 1800000 w 1800000"/>
              <a:gd name="connsiteY1" fmla="*/ 44046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906648 h 1800000"/>
              <a:gd name="connsiteX7" fmla="*/ 144000 w 1800000"/>
              <a:gd name="connsiteY7" fmla="*/ 90664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303441 h 1800000"/>
              <a:gd name="connsiteX16" fmla="*/ 1637912 w 1800000"/>
              <a:gd name="connsiteY16" fmla="*/ 303441 h 1800000"/>
              <a:gd name="connsiteX17" fmla="*/ 1636196 w 1800000"/>
              <a:gd name="connsiteY17" fmla="*/ 297913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769621 h 1800000"/>
              <a:gd name="connsiteX22" fmla="*/ 0 w 1800000"/>
              <a:gd name="connsiteY22" fmla="*/ 76962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440468"/>
                </a:moveTo>
                <a:lnTo>
                  <a:pt x="1800000" y="44046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906648"/>
                </a:lnTo>
                <a:lnTo>
                  <a:pt x="144000" y="90664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303441"/>
                </a:lnTo>
                <a:lnTo>
                  <a:pt x="1637912" y="303441"/>
                </a:lnTo>
                <a:lnTo>
                  <a:pt x="1636196" y="297913"/>
                </a:lnTo>
                <a:cubicBezTo>
                  <a:pt x="1597940" y="207465"/>
                  <a:pt x="1508379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769621"/>
                </a:lnTo>
                <a:lnTo>
                  <a:pt x="0" y="76962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90E0EF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FFD612C-BD15-1B1D-A3FC-CE33FC78E268}"/>
              </a:ext>
            </a:extLst>
          </p:cNvPr>
          <p:cNvSpPr/>
          <p:nvPr/>
        </p:nvSpPr>
        <p:spPr>
          <a:xfrm>
            <a:off x="19773670" y="2939911"/>
            <a:ext cx="799956" cy="137027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1B2EEEF5-89A9-546E-9297-2566E692C34B}"/>
              </a:ext>
            </a:extLst>
          </p:cNvPr>
          <p:cNvSpPr/>
          <p:nvPr/>
        </p:nvSpPr>
        <p:spPr>
          <a:xfrm>
            <a:off x="18315670" y="2697106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067DEF19-CAC3-1971-243E-05E59B7F0BC1}"/>
              </a:ext>
            </a:extLst>
          </p:cNvPr>
          <p:cNvSpPr/>
          <p:nvPr/>
        </p:nvSpPr>
        <p:spPr>
          <a:xfrm>
            <a:off x="15800867" y="2499106"/>
            <a:ext cx="1800000" cy="1800000"/>
          </a:xfrm>
          <a:custGeom>
            <a:avLst/>
            <a:gdLst>
              <a:gd name="connsiteX0" fmla="*/ 1656000 w 1800000"/>
              <a:gd name="connsiteY0" fmla="*/ 632918 h 1800000"/>
              <a:gd name="connsiteX1" fmla="*/ 1800000 w 1800000"/>
              <a:gd name="connsiteY1" fmla="*/ 63291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1180378 h 1800000"/>
              <a:gd name="connsiteX7" fmla="*/ 144000 w 1800000"/>
              <a:gd name="connsiteY7" fmla="*/ 118037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495891 h 1800000"/>
              <a:gd name="connsiteX16" fmla="*/ 1656000 w 1800000"/>
              <a:gd name="connsiteY16" fmla="*/ 495891 h 1800000"/>
              <a:gd name="connsiteX17" fmla="*/ 1656000 w 1800000"/>
              <a:gd name="connsiteY17" fmla="*/ 396005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1043351 h 1800000"/>
              <a:gd name="connsiteX22" fmla="*/ 0 w 1800000"/>
              <a:gd name="connsiteY22" fmla="*/ 104335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632918"/>
                </a:moveTo>
                <a:lnTo>
                  <a:pt x="1800000" y="63291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1180378"/>
                </a:lnTo>
                <a:lnTo>
                  <a:pt x="144000" y="118037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495891"/>
                </a:lnTo>
                <a:lnTo>
                  <a:pt x="1656000" y="495891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043351"/>
                </a:lnTo>
                <a:lnTo>
                  <a:pt x="0" y="104335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0B4D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D13DEEDA-8761-7346-635D-E62BBE9218BF}"/>
              </a:ext>
            </a:extLst>
          </p:cNvPr>
          <p:cNvSpPr/>
          <p:nvPr/>
        </p:nvSpPr>
        <p:spPr>
          <a:xfrm>
            <a:off x="17457748" y="3132361"/>
            <a:ext cx="798195" cy="137027"/>
          </a:xfrm>
          <a:prstGeom prst="rect">
            <a:avLst/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E61751E-C6C9-AE72-6334-B76ECC67B0E8}"/>
              </a:ext>
            </a:extLst>
          </p:cNvPr>
          <p:cNvSpPr/>
          <p:nvPr/>
        </p:nvSpPr>
        <p:spPr>
          <a:xfrm>
            <a:off x="15998867" y="2697106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BC44E6F6-E222-8A76-04B2-D005886B2266}"/>
              </a:ext>
            </a:extLst>
          </p:cNvPr>
          <p:cNvSpPr/>
          <p:nvPr/>
        </p:nvSpPr>
        <p:spPr>
          <a:xfrm>
            <a:off x="13501629" y="2499106"/>
            <a:ext cx="1800000" cy="1800000"/>
          </a:xfrm>
          <a:custGeom>
            <a:avLst/>
            <a:gdLst>
              <a:gd name="connsiteX0" fmla="*/ 1656000 w 1800000"/>
              <a:gd name="connsiteY0" fmla="*/ 906648 h 1800000"/>
              <a:gd name="connsiteX1" fmla="*/ 1800000 w 1800000"/>
              <a:gd name="connsiteY1" fmla="*/ 90664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1499695 h 1800000"/>
              <a:gd name="connsiteX7" fmla="*/ 163061 w 1800000"/>
              <a:gd name="connsiteY7" fmla="*/ 1499695 h 1800000"/>
              <a:gd name="connsiteX8" fmla="*/ 163804 w 1800000"/>
              <a:gd name="connsiteY8" fmla="*/ 1502087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769621 h 1800000"/>
              <a:gd name="connsiteX16" fmla="*/ 1656000 w 1800000"/>
              <a:gd name="connsiteY16" fmla="*/ 769621 h 1800000"/>
              <a:gd name="connsiteX17" fmla="*/ 1656000 w 1800000"/>
              <a:gd name="connsiteY17" fmla="*/ 396005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1362668 h 1800000"/>
              <a:gd name="connsiteX22" fmla="*/ 0 w 1800000"/>
              <a:gd name="connsiteY22" fmla="*/ 1362668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906648"/>
                </a:moveTo>
                <a:lnTo>
                  <a:pt x="1800000" y="90664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1499695"/>
                </a:lnTo>
                <a:lnTo>
                  <a:pt x="163061" y="1499695"/>
                </a:lnTo>
                <a:lnTo>
                  <a:pt x="163804" y="1502087"/>
                </a:lnTo>
                <a:cubicBezTo>
                  <a:pt x="202060" y="1592536"/>
                  <a:pt x="291621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769621"/>
                </a:lnTo>
                <a:lnTo>
                  <a:pt x="1656000" y="769621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362668"/>
                </a:lnTo>
                <a:lnTo>
                  <a:pt x="0" y="1362668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077B6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DCCE17C-CE42-EFB7-FB3F-88ABBCCECF95}"/>
              </a:ext>
            </a:extLst>
          </p:cNvPr>
          <p:cNvSpPr/>
          <p:nvPr/>
        </p:nvSpPr>
        <p:spPr>
          <a:xfrm>
            <a:off x="15157629" y="3404186"/>
            <a:ext cx="781512" cy="137027"/>
          </a:xfrm>
          <a:prstGeom prst="rect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D5143A2-9D75-000D-347F-C4161D0F9DD5}"/>
              </a:ext>
            </a:extLst>
          </p:cNvPr>
          <p:cNvSpPr/>
          <p:nvPr/>
        </p:nvSpPr>
        <p:spPr>
          <a:xfrm>
            <a:off x="13699629" y="2697106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8DD7BD1-2D63-9C16-EEB7-51CF7D74F104}"/>
              </a:ext>
            </a:extLst>
          </p:cNvPr>
          <p:cNvSpPr/>
          <p:nvPr/>
        </p:nvSpPr>
        <p:spPr>
          <a:xfrm>
            <a:off x="12830520" y="3725408"/>
            <a:ext cx="799956" cy="137027"/>
          </a:xfrm>
          <a:prstGeom prst="rect">
            <a:avLst/>
          </a:prstGeom>
          <a:solidFill>
            <a:srgbClr val="0304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Gráfico 6" descr="Ilustrador con relleno sólido">
            <a:extLst>
              <a:ext uri="{FF2B5EF4-FFF2-40B4-BE49-F238E27FC236}">
                <a16:creationId xmlns:a16="http://schemas.microsoft.com/office/drawing/2014/main" id="{15DB7C7F-87C2-B91C-581D-04EB3B1DB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1896" y="1959106"/>
            <a:ext cx="2880000" cy="2880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23FF2ED-F01F-BB2C-8008-7DB8547AB064}"/>
              </a:ext>
            </a:extLst>
          </p:cNvPr>
          <p:cNvSpPr txBox="1"/>
          <p:nvPr/>
        </p:nvSpPr>
        <p:spPr>
          <a:xfrm>
            <a:off x="5824935" y="1729665"/>
            <a:ext cx="6280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rgbClr val="03045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simulador_clima_ui</a:t>
            </a:r>
            <a:endParaRPr lang="es-CO" sz="4400" dirty="0">
              <a:solidFill>
                <a:srgbClr val="03045E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C10A0AC-7DCF-B206-9013-E65A2D737190}"/>
              </a:ext>
            </a:extLst>
          </p:cNvPr>
          <p:cNvSpPr txBox="1"/>
          <p:nvPr/>
        </p:nvSpPr>
        <p:spPr>
          <a:xfrm>
            <a:off x="6773385" y="2930794"/>
            <a:ext cx="43621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Este modulo configura la interfaz gráfica principal de la aplicación </a:t>
            </a:r>
            <a:r>
              <a:rPr lang="es-MX" dirty="0" err="1"/>
              <a:t>SkyScape</a:t>
            </a:r>
            <a:r>
              <a:rPr lang="es-MX" dirty="0"/>
              <a:t> utilizando </a:t>
            </a:r>
            <a:r>
              <a:rPr lang="es-MX" dirty="0" err="1"/>
              <a:t>Tkinter</a:t>
            </a:r>
            <a:r>
              <a:rPr lang="es-MX" dirty="0"/>
              <a:t>. Define la ventana principal con su diseño, título y componentes como botones y etiquetas. También maneja la lógica de cálculo del clima al recopilar datos ingresados por el usuario y crear una nueva ventana con los resultados.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1631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11BEE8AA-3DBE-7885-D05B-68645539C7CA}"/>
              </a:ext>
            </a:extLst>
          </p:cNvPr>
          <p:cNvSpPr/>
          <p:nvPr/>
        </p:nvSpPr>
        <p:spPr>
          <a:xfrm rot="9692">
            <a:off x="-2783695" y="1366282"/>
            <a:ext cx="2160000" cy="2160000"/>
          </a:xfrm>
          <a:custGeom>
            <a:avLst/>
            <a:gdLst>
              <a:gd name="connsiteX0" fmla="*/ 300006 w 1800000"/>
              <a:gd name="connsiteY0" fmla="*/ 0 h 1800000"/>
              <a:gd name="connsiteX1" fmla="*/ 1499994 w 1800000"/>
              <a:gd name="connsiteY1" fmla="*/ 0 h 1800000"/>
              <a:gd name="connsiteX2" fmla="*/ 1800000 w 1800000"/>
              <a:gd name="connsiteY2" fmla="*/ 300006 h 1800000"/>
              <a:gd name="connsiteX3" fmla="*/ 1800000 w 1800000"/>
              <a:gd name="connsiteY3" fmla="*/ 1088938 h 1800000"/>
              <a:gd name="connsiteX4" fmla="*/ 1656000 w 1800000"/>
              <a:gd name="connsiteY4" fmla="*/ 1088938 h 1800000"/>
              <a:gd name="connsiteX5" fmla="*/ 1656000 w 1800000"/>
              <a:gd name="connsiteY5" fmla="*/ 396005 h 1800000"/>
              <a:gd name="connsiteX6" fmla="*/ 1403995 w 1800000"/>
              <a:gd name="connsiteY6" fmla="*/ 144000 h 1800000"/>
              <a:gd name="connsiteX7" fmla="*/ 396005 w 1800000"/>
              <a:gd name="connsiteY7" fmla="*/ 144000 h 1800000"/>
              <a:gd name="connsiteX8" fmla="*/ 144000 w 1800000"/>
              <a:gd name="connsiteY8" fmla="*/ 396005 h 1800000"/>
              <a:gd name="connsiteX9" fmla="*/ 144000 w 1800000"/>
              <a:gd name="connsiteY9" fmla="*/ 1403995 h 1800000"/>
              <a:gd name="connsiteX10" fmla="*/ 396005 w 1800000"/>
              <a:gd name="connsiteY10" fmla="*/ 1656000 h 1800000"/>
              <a:gd name="connsiteX11" fmla="*/ 1403995 w 1800000"/>
              <a:gd name="connsiteY11" fmla="*/ 1656000 h 1800000"/>
              <a:gd name="connsiteX12" fmla="*/ 1656000 w 1800000"/>
              <a:gd name="connsiteY12" fmla="*/ 1403995 h 1800000"/>
              <a:gd name="connsiteX13" fmla="*/ 1656000 w 1800000"/>
              <a:gd name="connsiteY13" fmla="*/ 1225965 h 1800000"/>
              <a:gd name="connsiteX14" fmla="*/ 1800000 w 1800000"/>
              <a:gd name="connsiteY14" fmla="*/ 1225965 h 1800000"/>
              <a:gd name="connsiteX15" fmla="*/ 1800000 w 1800000"/>
              <a:gd name="connsiteY15" fmla="*/ 1499994 h 1800000"/>
              <a:gd name="connsiteX16" fmla="*/ 1499994 w 1800000"/>
              <a:gd name="connsiteY16" fmla="*/ 1800000 h 1800000"/>
              <a:gd name="connsiteX17" fmla="*/ 300006 w 1800000"/>
              <a:gd name="connsiteY17" fmla="*/ 1800000 h 1800000"/>
              <a:gd name="connsiteX18" fmla="*/ 0 w 1800000"/>
              <a:gd name="connsiteY18" fmla="*/ 1499994 h 1800000"/>
              <a:gd name="connsiteX19" fmla="*/ 0 w 1800000"/>
              <a:gd name="connsiteY19" fmla="*/ 300006 h 1800000"/>
              <a:gd name="connsiteX20" fmla="*/ 300006 w 1800000"/>
              <a:gd name="connsiteY2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00000" h="1800000"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1088938"/>
                </a:lnTo>
                <a:lnTo>
                  <a:pt x="1656000" y="1088938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lnTo>
                  <a:pt x="1656000" y="1225965"/>
                </a:lnTo>
                <a:lnTo>
                  <a:pt x="1800000" y="1225965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3045E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 dirty="0">
              <a:noFill/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D706ED5-F1E9-0991-11A4-8AA8D980B739}"/>
              </a:ext>
            </a:extLst>
          </p:cNvPr>
          <p:cNvSpPr/>
          <p:nvPr/>
        </p:nvSpPr>
        <p:spPr>
          <a:xfrm rot="9692">
            <a:off x="-2546095" y="1603882"/>
            <a:ext cx="1684800" cy="168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8AB02125-FA90-9E5F-1166-6DB56D67720C}"/>
              </a:ext>
            </a:extLst>
          </p:cNvPr>
          <p:cNvSpPr/>
          <p:nvPr/>
        </p:nvSpPr>
        <p:spPr>
          <a:xfrm>
            <a:off x="20435353" y="2499106"/>
            <a:ext cx="1800000" cy="1800000"/>
          </a:xfrm>
          <a:custGeom>
            <a:avLst/>
            <a:gdLst>
              <a:gd name="connsiteX0" fmla="*/ 300006 w 1800000"/>
              <a:gd name="connsiteY0" fmla="*/ 0 h 1800000"/>
              <a:gd name="connsiteX1" fmla="*/ 1499994 w 1800000"/>
              <a:gd name="connsiteY1" fmla="*/ 0 h 1800000"/>
              <a:gd name="connsiteX2" fmla="*/ 1800000 w 1800000"/>
              <a:gd name="connsiteY2" fmla="*/ 300006 h 1800000"/>
              <a:gd name="connsiteX3" fmla="*/ 1800000 w 1800000"/>
              <a:gd name="connsiteY3" fmla="*/ 1499994 h 1800000"/>
              <a:gd name="connsiteX4" fmla="*/ 1499994 w 1800000"/>
              <a:gd name="connsiteY4" fmla="*/ 1800000 h 1800000"/>
              <a:gd name="connsiteX5" fmla="*/ 300006 w 1800000"/>
              <a:gd name="connsiteY5" fmla="*/ 1800000 h 1800000"/>
              <a:gd name="connsiteX6" fmla="*/ 0 w 1800000"/>
              <a:gd name="connsiteY6" fmla="*/ 1499994 h 1800000"/>
              <a:gd name="connsiteX7" fmla="*/ 0 w 1800000"/>
              <a:gd name="connsiteY7" fmla="*/ 714198 h 1800000"/>
              <a:gd name="connsiteX8" fmla="*/ 144000 w 1800000"/>
              <a:gd name="connsiteY8" fmla="*/ 714198 h 1800000"/>
              <a:gd name="connsiteX9" fmla="*/ 144000 w 1800000"/>
              <a:gd name="connsiteY9" fmla="*/ 1403995 h 1800000"/>
              <a:gd name="connsiteX10" fmla="*/ 396005 w 1800000"/>
              <a:gd name="connsiteY10" fmla="*/ 1656000 h 1800000"/>
              <a:gd name="connsiteX11" fmla="*/ 1403995 w 1800000"/>
              <a:gd name="connsiteY11" fmla="*/ 1656000 h 1800000"/>
              <a:gd name="connsiteX12" fmla="*/ 1656000 w 1800000"/>
              <a:gd name="connsiteY12" fmla="*/ 1403995 h 1800000"/>
              <a:gd name="connsiteX13" fmla="*/ 1656000 w 1800000"/>
              <a:gd name="connsiteY13" fmla="*/ 396005 h 1800000"/>
              <a:gd name="connsiteX14" fmla="*/ 1403995 w 1800000"/>
              <a:gd name="connsiteY14" fmla="*/ 144000 h 1800000"/>
              <a:gd name="connsiteX15" fmla="*/ 396005 w 1800000"/>
              <a:gd name="connsiteY15" fmla="*/ 144000 h 1800000"/>
              <a:gd name="connsiteX16" fmla="*/ 144000 w 1800000"/>
              <a:gd name="connsiteY16" fmla="*/ 396005 h 1800000"/>
              <a:gd name="connsiteX17" fmla="*/ 144000 w 1800000"/>
              <a:gd name="connsiteY17" fmla="*/ 577171 h 1800000"/>
              <a:gd name="connsiteX18" fmla="*/ 0 w 1800000"/>
              <a:gd name="connsiteY18" fmla="*/ 577171 h 1800000"/>
              <a:gd name="connsiteX19" fmla="*/ 0 w 1800000"/>
              <a:gd name="connsiteY19" fmla="*/ 300006 h 1800000"/>
              <a:gd name="connsiteX20" fmla="*/ 300006 w 1800000"/>
              <a:gd name="connsiteY2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00000" h="1800000"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714198"/>
                </a:lnTo>
                <a:lnTo>
                  <a:pt x="144000" y="71419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577171"/>
                </a:lnTo>
                <a:lnTo>
                  <a:pt x="0" y="57717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CAF0F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E4D8D08-5DEA-627D-09E2-7BAFAD59E68D}"/>
              </a:ext>
            </a:extLst>
          </p:cNvPr>
          <p:cNvSpPr/>
          <p:nvPr/>
        </p:nvSpPr>
        <p:spPr>
          <a:xfrm>
            <a:off x="20633353" y="2697106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0CEAC09D-ABF6-8DB6-C433-2049D22B259A}"/>
              </a:ext>
            </a:extLst>
          </p:cNvPr>
          <p:cNvSpPr/>
          <p:nvPr/>
        </p:nvSpPr>
        <p:spPr>
          <a:xfrm>
            <a:off x="18117670" y="2499106"/>
            <a:ext cx="1800000" cy="1800000"/>
          </a:xfrm>
          <a:custGeom>
            <a:avLst/>
            <a:gdLst>
              <a:gd name="connsiteX0" fmla="*/ 1656000 w 1800000"/>
              <a:gd name="connsiteY0" fmla="*/ 440468 h 1800000"/>
              <a:gd name="connsiteX1" fmla="*/ 1800000 w 1800000"/>
              <a:gd name="connsiteY1" fmla="*/ 44046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906648 h 1800000"/>
              <a:gd name="connsiteX7" fmla="*/ 144000 w 1800000"/>
              <a:gd name="connsiteY7" fmla="*/ 90664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303441 h 1800000"/>
              <a:gd name="connsiteX16" fmla="*/ 1637912 w 1800000"/>
              <a:gd name="connsiteY16" fmla="*/ 303441 h 1800000"/>
              <a:gd name="connsiteX17" fmla="*/ 1636196 w 1800000"/>
              <a:gd name="connsiteY17" fmla="*/ 297913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769621 h 1800000"/>
              <a:gd name="connsiteX22" fmla="*/ 0 w 1800000"/>
              <a:gd name="connsiteY22" fmla="*/ 76962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440468"/>
                </a:moveTo>
                <a:lnTo>
                  <a:pt x="1800000" y="44046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906648"/>
                </a:lnTo>
                <a:lnTo>
                  <a:pt x="144000" y="90664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303441"/>
                </a:lnTo>
                <a:lnTo>
                  <a:pt x="1637912" y="303441"/>
                </a:lnTo>
                <a:lnTo>
                  <a:pt x="1636196" y="297913"/>
                </a:lnTo>
                <a:cubicBezTo>
                  <a:pt x="1597940" y="207465"/>
                  <a:pt x="1508379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769621"/>
                </a:lnTo>
                <a:lnTo>
                  <a:pt x="0" y="76962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90E0EF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FFD612C-BD15-1B1D-A3FC-CE33FC78E268}"/>
              </a:ext>
            </a:extLst>
          </p:cNvPr>
          <p:cNvSpPr/>
          <p:nvPr/>
        </p:nvSpPr>
        <p:spPr>
          <a:xfrm>
            <a:off x="19773670" y="2939911"/>
            <a:ext cx="799956" cy="137027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1B2EEEF5-89A9-546E-9297-2566E692C34B}"/>
              </a:ext>
            </a:extLst>
          </p:cNvPr>
          <p:cNvSpPr/>
          <p:nvPr/>
        </p:nvSpPr>
        <p:spPr>
          <a:xfrm>
            <a:off x="18315670" y="2697106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067DEF19-CAC3-1971-243E-05E59B7F0BC1}"/>
              </a:ext>
            </a:extLst>
          </p:cNvPr>
          <p:cNvSpPr/>
          <p:nvPr/>
        </p:nvSpPr>
        <p:spPr>
          <a:xfrm>
            <a:off x="15800867" y="2499106"/>
            <a:ext cx="1800000" cy="1800000"/>
          </a:xfrm>
          <a:custGeom>
            <a:avLst/>
            <a:gdLst>
              <a:gd name="connsiteX0" fmla="*/ 1656000 w 1800000"/>
              <a:gd name="connsiteY0" fmla="*/ 632918 h 1800000"/>
              <a:gd name="connsiteX1" fmla="*/ 1800000 w 1800000"/>
              <a:gd name="connsiteY1" fmla="*/ 63291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1180378 h 1800000"/>
              <a:gd name="connsiteX7" fmla="*/ 144000 w 1800000"/>
              <a:gd name="connsiteY7" fmla="*/ 118037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495891 h 1800000"/>
              <a:gd name="connsiteX16" fmla="*/ 1656000 w 1800000"/>
              <a:gd name="connsiteY16" fmla="*/ 495891 h 1800000"/>
              <a:gd name="connsiteX17" fmla="*/ 1656000 w 1800000"/>
              <a:gd name="connsiteY17" fmla="*/ 396005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1043351 h 1800000"/>
              <a:gd name="connsiteX22" fmla="*/ 0 w 1800000"/>
              <a:gd name="connsiteY22" fmla="*/ 104335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632918"/>
                </a:moveTo>
                <a:lnTo>
                  <a:pt x="1800000" y="63291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1180378"/>
                </a:lnTo>
                <a:lnTo>
                  <a:pt x="144000" y="118037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495891"/>
                </a:lnTo>
                <a:lnTo>
                  <a:pt x="1656000" y="495891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043351"/>
                </a:lnTo>
                <a:lnTo>
                  <a:pt x="0" y="104335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0B4D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D13DEEDA-8761-7346-635D-E62BBE9218BF}"/>
              </a:ext>
            </a:extLst>
          </p:cNvPr>
          <p:cNvSpPr/>
          <p:nvPr/>
        </p:nvSpPr>
        <p:spPr>
          <a:xfrm>
            <a:off x="17457748" y="3132361"/>
            <a:ext cx="798195" cy="137027"/>
          </a:xfrm>
          <a:prstGeom prst="rect">
            <a:avLst/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E61751E-C6C9-AE72-6334-B76ECC67B0E8}"/>
              </a:ext>
            </a:extLst>
          </p:cNvPr>
          <p:cNvSpPr/>
          <p:nvPr/>
        </p:nvSpPr>
        <p:spPr>
          <a:xfrm>
            <a:off x="15998867" y="2697106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BC44E6F6-E222-8A76-04B2-D005886B2266}"/>
              </a:ext>
            </a:extLst>
          </p:cNvPr>
          <p:cNvSpPr/>
          <p:nvPr/>
        </p:nvSpPr>
        <p:spPr>
          <a:xfrm>
            <a:off x="6388407" y="729000"/>
            <a:ext cx="5400000" cy="5400000"/>
          </a:xfrm>
          <a:custGeom>
            <a:avLst/>
            <a:gdLst>
              <a:gd name="connsiteX0" fmla="*/ 1656000 w 1800000"/>
              <a:gd name="connsiteY0" fmla="*/ 906648 h 1800000"/>
              <a:gd name="connsiteX1" fmla="*/ 1800000 w 1800000"/>
              <a:gd name="connsiteY1" fmla="*/ 90664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1499695 h 1800000"/>
              <a:gd name="connsiteX7" fmla="*/ 163061 w 1800000"/>
              <a:gd name="connsiteY7" fmla="*/ 1499695 h 1800000"/>
              <a:gd name="connsiteX8" fmla="*/ 163804 w 1800000"/>
              <a:gd name="connsiteY8" fmla="*/ 1502087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769621 h 1800000"/>
              <a:gd name="connsiteX16" fmla="*/ 1656000 w 1800000"/>
              <a:gd name="connsiteY16" fmla="*/ 769621 h 1800000"/>
              <a:gd name="connsiteX17" fmla="*/ 1656000 w 1800000"/>
              <a:gd name="connsiteY17" fmla="*/ 396005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1362668 h 1800000"/>
              <a:gd name="connsiteX22" fmla="*/ 0 w 1800000"/>
              <a:gd name="connsiteY22" fmla="*/ 1362668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906648"/>
                </a:moveTo>
                <a:lnTo>
                  <a:pt x="1800000" y="90664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1499695"/>
                </a:lnTo>
                <a:lnTo>
                  <a:pt x="163061" y="1499695"/>
                </a:lnTo>
                <a:lnTo>
                  <a:pt x="163804" y="1502087"/>
                </a:lnTo>
                <a:cubicBezTo>
                  <a:pt x="202060" y="1592536"/>
                  <a:pt x="291621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769621"/>
                </a:lnTo>
                <a:lnTo>
                  <a:pt x="1656000" y="769621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362668"/>
                </a:lnTo>
                <a:lnTo>
                  <a:pt x="0" y="1362668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077B6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D5143A2-9D75-000D-347F-C4161D0F9DD5}"/>
              </a:ext>
            </a:extLst>
          </p:cNvPr>
          <p:cNvSpPr/>
          <p:nvPr/>
        </p:nvSpPr>
        <p:spPr>
          <a:xfrm>
            <a:off x="6982407" y="1323000"/>
            <a:ext cx="4212000" cy="421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7" name="Gráfico 6" descr="Diseño web con relleno sólido">
            <a:extLst>
              <a:ext uri="{FF2B5EF4-FFF2-40B4-BE49-F238E27FC236}">
                <a16:creationId xmlns:a16="http://schemas.microsoft.com/office/drawing/2014/main" id="{A993DB5E-888E-141C-110C-AF30FD003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8407" y="2269323"/>
            <a:ext cx="2520000" cy="2520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F5FDE13-B7ED-DDEF-C0C5-5C7D08B9B016}"/>
              </a:ext>
            </a:extLst>
          </p:cNvPr>
          <p:cNvSpPr txBox="1"/>
          <p:nvPr/>
        </p:nvSpPr>
        <p:spPr>
          <a:xfrm>
            <a:off x="-104978" y="1613674"/>
            <a:ext cx="6666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rgbClr val="0077B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simulador_clima_logic</a:t>
            </a:r>
            <a:endParaRPr lang="es-CO" sz="4400" dirty="0">
              <a:solidFill>
                <a:srgbClr val="0077B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FB17DFB-091E-103A-5682-2D9870A90454}"/>
              </a:ext>
            </a:extLst>
          </p:cNvPr>
          <p:cNvSpPr txBox="1"/>
          <p:nvPr/>
        </p:nvSpPr>
        <p:spPr>
          <a:xfrm>
            <a:off x="837931" y="2682802"/>
            <a:ext cx="49842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Este módulo define la lógica principal para la simulación del clima. Contiene las clases abstractas y concretas que calculan las condiciones climáticas basadas en datos como temperatura, humedad y presión. También incluye la funcionalidad para obtener el clima actual de una ciudad mediante una API.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5416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8AB02125-FA90-9E5F-1166-6DB56D67720C}"/>
              </a:ext>
            </a:extLst>
          </p:cNvPr>
          <p:cNvSpPr/>
          <p:nvPr/>
        </p:nvSpPr>
        <p:spPr>
          <a:xfrm>
            <a:off x="20435353" y="2499106"/>
            <a:ext cx="1800000" cy="1800000"/>
          </a:xfrm>
          <a:custGeom>
            <a:avLst/>
            <a:gdLst>
              <a:gd name="connsiteX0" fmla="*/ 300006 w 1800000"/>
              <a:gd name="connsiteY0" fmla="*/ 0 h 1800000"/>
              <a:gd name="connsiteX1" fmla="*/ 1499994 w 1800000"/>
              <a:gd name="connsiteY1" fmla="*/ 0 h 1800000"/>
              <a:gd name="connsiteX2" fmla="*/ 1800000 w 1800000"/>
              <a:gd name="connsiteY2" fmla="*/ 300006 h 1800000"/>
              <a:gd name="connsiteX3" fmla="*/ 1800000 w 1800000"/>
              <a:gd name="connsiteY3" fmla="*/ 1499994 h 1800000"/>
              <a:gd name="connsiteX4" fmla="*/ 1499994 w 1800000"/>
              <a:gd name="connsiteY4" fmla="*/ 1800000 h 1800000"/>
              <a:gd name="connsiteX5" fmla="*/ 300006 w 1800000"/>
              <a:gd name="connsiteY5" fmla="*/ 1800000 h 1800000"/>
              <a:gd name="connsiteX6" fmla="*/ 0 w 1800000"/>
              <a:gd name="connsiteY6" fmla="*/ 1499994 h 1800000"/>
              <a:gd name="connsiteX7" fmla="*/ 0 w 1800000"/>
              <a:gd name="connsiteY7" fmla="*/ 714198 h 1800000"/>
              <a:gd name="connsiteX8" fmla="*/ 144000 w 1800000"/>
              <a:gd name="connsiteY8" fmla="*/ 714198 h 1800000"/>
              <a:gd name="connsiteX9" fmla="*/ 144000 w 1800000"/>
              <a:gd name="connsiteY9" fmla="*/ 1403995 h 1800000"/>
              <a:gd name="connsiteX10" fmla="*/ 396005 w 1800000"/>
              <a:gd name="connsiteY10" fmla="*/ 1656000 h 1800000"/>
              <a:gd name="connsiteX11" fmla="*/ 1403995 w 1800000"/>
              <a:gd name="connsiteY11" fmla="*/ 1656000 h 1800000"/>
              <a:gd name="connsiteX12" fmla="*/ 1656000 w 1800000"/>
              <a:gd name="connsiteY12" fmla="*/ 1403995 h 1800000"/>
              <a:gd name="connsiteX13" fmla="*/ 1656000 w 1800000"/>
              <a:gd name="connsiteY13" fmla="*/ 396005 h 1800000"/>
              <a:gd name="connsiteX14" fmla="*/ 1403995 w 1800000"/>
              <a:gd name="connsiteY14" fmla="*/ 144000 h 1800000"/>
              <a:gd name="connsiteX15" fmla="*/ 396005 w 1800000"/>
              <a:gd name="connsiteY15" fmla="*/ 144000 h 1800000"/>
              <a:gd name="connsiteX16" fmla="*/ 144000 w 1800000"/>
              <a:gd name="connsiteY16" fmla="*/ 396005 h 1800000"/>
              <a:gd name="connsiteX17" fmla="*/ 144000 w 1800000"/>
              <a:gd name="connsiteY17" fmla="*/ 577171 h 1800000"/>
              <a:gd name="connsiteX18" fmla="*/ 0 w 1800000"/>
              <a:gd name="connsiteY18" fmla="*/ 577171 h 1800000"/>
              <a:gd name="connsiteX19" fmla="*/ 0 w 1800000"/>
              <a:gd name="connsiteY19" fmla="*/ 300006 h 1800000"/>
              <a:gd name="connsiteX20" fmla="*/ 300006 w 1800000"/>
              <a:gd name="connsiteY2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00000" h="1800000"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714198"/>
                </a:lnTo>
                <a:lnTo>
                  <a:pt x="144000" y="71419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577171"/>
                </a:lnTo>
                <a:lnTo>
                  <a:pt x="0" y="57717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CAF0F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E4D8D08-5DEA-627D-09E2-7BAFAD59E68D}"/>
              </a:ext>
            </a:extLst>
          </p:cNvPr>
          <p:cNvSpPr/>
          <p:nvPr/>
        </p:nvSpPr>
        <p:spPr>
          <a:xfrm>
            <a:off x="20633353" y="2697106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0CEAC09D-ABF6-8DB6-C433-2049D22B259A}"/>
              </a:ext>
            </a:extLst>
          </p:cNvPr>
          <p:cNvSpPr/>
          <p:nvPr/>
        </p:nvSpPr>
        <p:spPr>
          <a:xfrm>
            <a:off x="18117670" y="2499106"/>
            <a:ext cx="1800000" cy="1800000"/>
          </a:xfrm>
          <a:custGeom>
            <a:avLst/>
            <a:gdLst>
              <a:gd name="connsiteX0" fmla="*/ 1656000 w 1800000"/>
              <a:gd name="connsiteY0" fmla="*/ 440468 h 1800000"/>
              <a:gd name="connsiteX1" fmla="*/ 1800000 w 1800000"/>
              <a:gd name="connsiteY1" fmla="*/ 44046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906648 h 1800000"/>
              <a:gd name="connsiteX7" fmla="*/ 144000 w 1800000"/>
              <a:gd name="connsiteY7" fmla="*/ 90664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303441 h 1800000"/>
              <a:gd name="connsiteX16" fmla="*/ 1637912 w 1800000"/>
              <a:gd name="connsiteY16" fmla="*/ 303441 h 1800000"/>
              <a:gd name="connsiteX17" fmla="*/ 1636196 w 1800000"/>
              <a:gd name="connsiteY17" fmla="*/ 297913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769621 h 1800000"/>
              <a:gd name="connsiteX22" fmla="*/ 0 w 1800000"/>
              <a:gd name="connsiteY22" fmla="*/ 76962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440468"/>
                </a:moveTo>
                <a:lnTo>
                  <a:pt x="1800000" y="44046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906648"/>
                </a:lnTo>
                <a:lnTo>
                  <a:pt x="144000" y="90664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303441"/>
                </a:lnTo>
                <a:lnTo>
                  <a:pt x="1637912" y="303441"/>
                </a:lnTo>
                <a:lnTo>
                  <a:pt x="1636196" y="297913"/>
                </a:lnTo>
                <a:cubicBezTo>
                  <a:pt x="1597940" y="207465"/>
                  <a:pt x="1508379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769621"/>
                </a:lnTo>
                <a:lnTo>
                  <a:pt x="0" y="76962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90E0EF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FFD612C-BD15-1B1D-A3FC-CE33FC78E268}"/>
              </a:ext>
            </a:extLst>
          </p:cNvPr>
          <p:cNvSpPr/>
          <p:nvPr/>
        </p:nvSpPr>
        <p:spPr>
          <a:xfrm>
            <a:off x="19773670" y="2939911"/>
            <a:ext cx="799956" cy="137027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1B2EEEF5-89A9-546E-9297-2566E692C34B}"/>
              </a:ext>
            </a:extLst>
          </p:cNvPr>
          <p:cNvSpPr/>
          <p:nvPr/>
        </p:nvSpPr>
        <p:spPr>
          <a:xfrm>
            <a:off x="18315670" y="2697106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BC44E6F6-E222-8A76-04B2-D005886B2266}"/>
              </a:ext>
            </a:extLst>
          </p:cNvPr>
          <p:cNvSpPr/>
          <p:nvPr/>
        </p:nvSpPr>
        <p:spPr>
          <a:xfrm>
            <a:off x="-3686263" y="621289"/>
            <a:ext cx="2160000" cy="2160000"/>
          </a:xfrm>
          <a:custGeom>
            <a:avLst/>
            <a:gdLst>
              <a:gd name="connsiteX0" fmla="*/ 1656000 w 1800000"/>
              <a:gd name="connsiteY0" fmla="*/ 906648 h 1800000"/>
              <a:gd name="connsiteX1" fmla="*/ 1800000 w 1800000"/>
              <a:gd name="connsiteY1" fmla="*/ 90664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1499695 h 1800000"/>
              <a:gd name="connsiteX7" fmla="*/ 163061 w 1800000"/>
              <a:gd name="connsiteY7" fmla="*/ 1499695 h 1800000"/>
              <a:gd name="connsiteX8" fmla="*/ 163804 w 1800000"/>
              <a:gd name="connsiteY8" fmla="*/ 1502087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769621 h 1800000"/>
              <a:gd name="connsiteX16" fmla="*/ 1656000 w 1800000"/>
              <a:gd name="connsiteY16" fmla="*/ 769621 h 1800000"/>
              <a:gd name="connsiteX17" fmla="*/ 1656000 w 1800000"/>
              <a:gd name="connsiteY17" fmla="*/ 396005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1362668 h 1800000"/>
              <a:gd name="connsiteX22" fmla="*/ 0 w 1800000"/>
              <a:gd name="connsiteY22" fmla="*/ 1362668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906648"/>
                </a:moveTo>
                <a:lnTo>
                  <a:pt x="1800000" y="90664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1499695"/>
                </a:lnTo>
                <a:lnTo>
                  <a:pt x="163061" y="1499695"/>
                </a:lnTo>
                <a:lnTo>
                  <a:pt x="163804" y="1502087"/>
                </a:lnTo>
                <a:cubicBezTo>
                  <a:pt x="202060" y="1592536"/>
                  <a:pt x="291621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769621"/>
                </a:lnTo>
                <a:lnTo>
                  <a:pt x="1656000" y="769621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362668"/>
                </a:lnTo>
                <a:lnTo>
                  <a:pt x="0" y="1362668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077B6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D5143A2-9D75-000D-347F-C4161D0F9DD5}"/>
              </a:ext>
            </a:extLst>
          </p:cNvPr>
          <p:cNvSpPr/>
          <p:nvPr/>
        </p:nvSpPr>
        <p:spPr>
          <a:xfrm>
            <a:off x="-3448663" y="858889"/>
            <a:ext cx="1684800" cy="168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067DEF19-CAC3-1971-243E-05E59B7F0BC1}"/>
              </a:ext>
            </a:extLst>
          </p:cNvPr>
          <p:cNvSpPr/>
          <p:nvPr/>
        </p:nvSpPr>
        <p:spPr>
          <a:xfrm>
            <a:off x="342639" y="621289"/>
            <a:ext cx="5400000" cy="5400000"/>
          </a:xfrm>
          <a:custGeom>
            <a:avLst/>
            <a:gdLst>
              <a:gd name="connsiteX0" fmla="*/ 1656000 w 1800000"/>
              <a:gd name="connsiteY0" fmla="*/ 632918 h 1800000"/>
              <a:gd name="connsiteX1" fmla="*/ 1800000 w 1800000"/>
              <a:gd name="connsiteY1" fmla="*/ 63291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1180378 h 1800000"/>
              <a:gd name="connsiteX7" fmla="*/ 144000 w 1800000"/>
              <a:gd name="connsiteY7" fmla="*/ 118037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495891 h 1800000"/>
              <a:gd name="connsiteX16" fmla="*/ 1656000 w 1800000"/>
              <a:gd name="connsiteY16" fmla="*/ 495891 h 1800000"/>
              <a:gd name="connsiteX17" fmla="*/ 1656000 w 1800000"/>
              <a:gd name="connsiteY17" fmla="*/ 396005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1043351 h 1800000"/>
              <a:gd name="connsiteX22" fmla="*/ 0 w 1800000"/>
              <a:gd name="connsiteY22" fmla="*/ 104335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632918"/>
                </a:moveTo>
                <a:lnTo>
                  <a:pt x="1800000" y="63291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1180378"/>
                </a:lnTo>
                <a:lnTo>
                  <a:pt x="144000" y="118037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495891"/>
                </a:lnTo>
                <a:lnTo>
                  <a:pt x="1656000" y="495891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043351"/>
                </a:lnTo>
                <a:lnTo>
                  <a:pt x="0" y="104335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0B4D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E61751E-C6C9-AE72-6334-B76ECC67B0E8}"/>
              </a:ext>
            </a:extLst>
          </p:cNvPr>
          <p:cNvSpPr/>
          <p:nvPr/>
        </p:nvSpPr>
        <p:spPr>
          <a:xfrm>
            <a:off x="936639" y="1215289"/>
            <a:ext cx="4212000" cy="421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Gráfico 6" descr="Interfaz de la experiencia de usuario con relleno sólido">
            <a:extLst>
              <a:ext uri="{FF2B5EF4-FFF2-40B4-BE49-F238E27FC236}">
                <a16:creationId xmlns:a16="http://schemas.microsoft.com/office/drawing/2014/main" id="{2EEFD9F5-95AB-7DDD-125F-C4F697942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2639" y="2139106"/>
            <a:ext cx="2520000" cy="2520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8E24845-2232-E030-7346-ED893161FFEF}"/>
              </a:ext>
            </a:extLst>
          </p:cNvPr>
          <p:cNvSpPr txBox="1"/>
          <p:nvPr/>
        </p:nvSpPr>
        <p:spPr>
          <a:xfrm>
            <a:off x="6336639" y="1701289"/>
            <a:ext cx="5178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rgbClr val="00B4D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frame_ingreso</a:t>
            </a:r>
            <a:endParaRPr lang="es-CO" sz="4400" dirty="0">
              <a:solidFill>
                <a:srgbClr val="00B4D8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1BC37E0-B54D-BE31-0897-72B77C0E3CFB}"/>
              </a:ext>
            </a:extLst>
          </p:cNvPr>
          <p:cNvSpPr txBox="1"/>
          <p:nvPr/>
        </p:nvSpPr>
        <p:spPr>
          <a:xfrm>
            <a:off x="6819687" y="3012091"/>
            <a:ext cx="421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Este módulo define el marco (</a:t>
            </a:r>
            <a:r>
              <a:rPr lang="es-MX" dirty="0" err="1"/>
              <a:t>frame</a:t>
            </a:r>
            <a:r>
              <a:rPr lang="es-MX" dirty="0"/>
              <a:t>) de entrada de datos en la interfaz gráfica. Proporciona campos de entrada para que el usuario ingrese la ciudad, fecha, temperatura, humedad y presión. Además, convierte automáticamente el texto de la ciudad a mayúsculas.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836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8AB02125-FA90-9E5F-1166-6DB56D67720C}"/>
              </a:ext>
            </a:extLst>
          </p:cNvPr>
          <p:cNvSpPr/>
          <p:nvPr/>
        </p:nvSpPr>
        <p:spPr>
          <a:xfrm>
            <a:off x="20435353" y="2499106"/>
            <a:ext cx="1800000" cy="1800000"/>
          </a:xfrm>
          <a:custGeom>
            <a:avLst/>
            <a:gdLst>
              <a:gd name="connsiteX0" fmla="*/ 300006 w 1800000"/>
              <a:gd name="connsiteY0" fmla="*/ 0 h 1800000"/>
              <a:gd name="connsiteX1" fmla="*/ 1499994 w 1800000"/>
              <a:gd name="connsiteY1" fmla="*/ 0 h 1800000"/>
              <a:gd name="connsiteX2" fmla="*/ 1800000 w 1800000"/>
              <a:gd name="connsiteY2" fmla="*/ 300006 h 1800000"/>
              <a:gd name="connsiteX3" fmla="*/ 1800000 w 1800000"/>
              <a:gd name="connsiteY3" fmla="*/ 1499994 h 1800000"/>
              <a:gd name="connsiteX4" fmla="*/ 1499994 w 1800000"/>
              <a:gd name="connsiteY4" fmla="*/ 1800000 h 1800000"/>
              <a:gd name="connsiteX5" fmla="*/ 300006 w 1800000"/>
              <a:gd name="connsiteY5" fmla="*/ 1800000 h 1800000"/>
              <a:gd name="connsiteX6" fmla="*/ 0 w 1800000"/>
              <a:gd name="connsiteY6" fmla="*/ 1499994 h 1800000"/>
              <a:gd name="connsiteX7" fmla="*/ 0 w 1800000"/>
              <a:gd name="connsiteY7" fmla="*/ 714198 h 1800000"/>
              <a:gd name="connsiteX8" fmla="*/ 144000 w 1800000"/>
              <a:gd name="connsiteY8" fmla="*/ 714198 h 1800000"/>
              <a:gd name="connsiteX9" fmla="*/ 144000 w 1800000"/>
              <a:gd name="connsiteY9" fmla="*/ 1403995 h 1800000"/>
              <a:gd name="connsiteX10" fmla="*/ 396005 w 1800000"/>
              <a:gd name="connsiteY10" fmla="*/ 1656000 h 1800000"/>
              <a:gd name="connsiteX11" fmla="*/ 1403995 w 1800000"/>
              <a:gd name="connsiteY11" fmla="*/ 1656000 h 1800000"/>
              <a:gd name="connsiteX12" fmla="*/ 1656000 w 1800000"/>
              <a:gd name="connsiteY12" fmla="*/ 1403995 h 1800000"/>
              <a:gd name="connsiteX13" fmla="*/ 1656000 w 1800000"/>
              <a:gd name="connsiteY13" fmla="*/ 396005 h 1800000"/>
              <a:gd name="connsiteX14" fmla="*/ 1403995 w 1800000"/>
              <a:gd name="connsiteY14" fmla="*/ 144000 h 1800000"/>
              <a:gd name="connsiteX15" fmla="*/ 396005 w 1800000"/>
              <a:gd name="connsiteY15" fmla="*/ 144000 h 1800000"/>
              <a:gd name="connsiteX16" fmla="*/ 144000 w 1800000"/>
              <a:gd name="connsiteY16" fmla="*/ 396005 h 1800000"/>
              <a:gd name="connsiteX17" fmla="*/ 144000 w 1800000"/>
              <a:gd name="connsiteY17" fmla="*/ 577171 h 1800000"/>
              <a:gd name="connsiteX18" fmla="*/ 0 w 1800000"/>
              <a:gd name="connsiteY18" fmla="*/ 577171 h 1800000"/>
              <a:gd name="connsiteX19" fmla="*/ 0 w 1800000"/>
              <a:gd name="connsiteY19" fmla="*/ 300006 h 1800000"/>
              <a:gd name="connsiteX20" fmla="*/ 300006 w 1800000"/>
              <a:gd name="connsiteY2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00000" h="1800000"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714198"/>
                </a:lnTo>
                <a:lnTo>
                  <a:pt x="144000" y="71419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577171"/>
                </a:lnTo>
                <a:lnTo>
                  <a:pt x="0" y="57717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CAF0F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E4D8D08-5DEA-627D-09E2-7BAFAD59E68D}"/>
              </a:ext>
            </a:extLst>
          </p:cNvPr>
          <p:cNvSpPr/>
          <p:nvPr/>
        </p:nvSpPr>
        <p:spPr>
          <a:xfrm>
            <a:off x="20633353" y="2697106"/>
            <a:ext cx="1404000" cy="140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067DEF19-CAC3-1971-243E-05E59B7F0BC1}"/>
              </a:ext>
            </a:extLst>
          </p:cNvPr>
          <p:cNvSpPr/>
          <p:nvPr/>
        </p:nvSpPr>
        <p:spPr>
          <a:xfrm>
            <a:off x="-2971800" y="339106"/>
            <a:ext cx="2160000" cy="2160000"/>
          </a:xfrm>
          <a:custGeom>
            <a:avLst/>
            <a:gdLst>
              <a:gd name="connsiteX0" fmla="*/ 1656000 w 1800000"/>
              <a:gd name="connsiteY0" fmla="*/ 632918 h 1800000"/>
              <a:gd name="connsiteX1" fmla="*/ 1800000 w 1800000"/>
              <a:gd name="connsiteY1" fmla="*/ 63291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1180378 h 1800000"/>
              <a:gd name="connsiteX7" fmla="*/ 144000 w 1800000"/>
              <a:gd name="connsiteY7" fmla="*/ 118037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495891 h 1800000"/>
              <a:gd name="connsiteX16" fmla="*/ 1656000 w 1800000"/>
              <a:gd name="connsiteY16" fmla="*/ 495891 h 1800000"/>
              <a:gd name="connsiteX17" fmla="*/ 1656000 w 1800000"/>
              <a:gd name="connsiteY17" fmla="*/ 396005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1043351 h 1800000"/>
              <a:gd name="connsiteX22" fmla="*/ 0 w 1800000"/>
              <a:gd name="connsiteY22" fmla="*/ 104335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632918"/>
                </a:moveTo>
                <a:lnTo>
                  <a:pt x="1800000" y="63291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1180378"/>
                </a:lnTo>
                <a:lnTo>
                  <a:pt x="144000" y="118037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495891"/>
                </a:lnTo>
                <a:lnTo>
                  <a:pt x="1656000" y="495891"/>
                </a:lnTo>
                <a:lnTo>
                  <a:pt x="1656000" y="396005"/>
                </a:lnTo>
                <a:cubicBezTo>
                  <a:pt x="1656000" y="256826"/>
                  <a:pt x="1543174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1043351"/>
                </a:lnTo>
                <a:lnTo>
                  <a:pt x="0" y="104335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00B4D8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E61751E-C6C9-AE72-6334-B76ECC67B0E8}"/>
              </a:ext>
            </a:extLst>
          </p:cNvPr>
          <p:cNvSpPr/>
          <p:nvPr/>
        </p:nvSpPr>
        <p:spPr>
          <a:xfrm>
            <a:off x="-2734200" y="576706"/>
            <a:ext cx="1684800" cy="168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0CEAC09D-ABF6-8DB6-C433-2049D22B259A}"/>
              </a:ext>
            </a:extLst>
          </p:cNvPr>
          <p:cNvSpPr/>
          <p:nvPr/>
        </p:nvSpPr>
        <p:spPr>
          <a:xfrm>
            <a:off x="6370546" y="729000"/>
            <a:ext cx="5400000" cy="5400000"/>
          </a:xfrm>
          <a:custGeom>
            <a:avLst/>
            <a:gdLst>
              <a:gd name="connsiteX0" fmla="*/ 1656000 w 1800000"/>
              <a:gd name="connsiteY0" fmla="*/ 440468 h 1800000"/>
              <a:gd name="connsiteX1" fmla="*/ 1800000 w 1800000"/>
              <a:gd name="connsiteY1" fmla="*/ 440468 h 1800000"/>
              <a:gd name="connsiteX2" fmla="*/ 1800000 w 1800000"/>
              <a:gd name="connsiteY2" fmla="*/ 1499994 h 1800000"/>
              <a:gd name="connsiteX3" fmla="*/ 1499994 w 1800000"/>
              <a:gd name="connsiteY3" fmla="*/ 1800000 h 1800000"/>
              <a:gd name="connsiteX4" fmla="*/ 300006 w 1800000"/>
              <a:gd name="connsiteY4" fmla="*/ 1800000 h 1800000"/>
              <a:gd name="connsiteX5" fmla="*/ 0 w 1800000"/>
              <a:gd name="connsiteY5" fmla="*/ 1499994 h 1800000"/>
              <a:gd name="connsiteX6" fmla="*/ 0 w 1800000"/>
              <a:gd name="connsiteY6" fmla="*/ 906648 h 1800000"/>
              <a:gd name="connsiteX7" fmla="*/ 144000 w 1800000"/>
              <a:gd name="connsiteY7" fmla="*/ 906648 h 1800000"/>
              <a:gd name="connsiteX8" fmla="*/ 144000 w 1800000"/>
              <a:gd name="connsiteY8" fmla="*/ 1403995 h 1800000"/>
              <a:gd name="connsiteX9" fmla="*/ 396005 w 1800000"/>
              <a:gd name="connsiteY9" fmla="*/ 1656000 h 1800000"/>
              <a:gd name="connsiteX10" fmla="*/ 1403995 w 1800000"/>
              <a:gd name="connsiteY10" fmla="*/ 1656000 h 1800000"/>
              <a:gd name="connsiteX11" fmla="*/ 1656000 w 1800000"/>
              <a:gd name="connsiteY11" fmla="*/ 1403995 h 1800000"/>
              <a:gd name="connsiteX12" fmla="*/ 300006 w 1800000"/>
              <a:gd name="connsiteY12" fmla="*/ 0 h 1800000"/>
              <a:gd name="connsiteX13" fmla="*/ 1499994 w 1800000"/>
              <a:gd name="connsiteY13" fmla="*/ 0 h 1800000"/>
              <a:gd name="connsiteX14" fmla="*/ 1800000 w 1800000"/>
              <a:gd name="connsiteY14" fmla="*/ 300006 h 1800000"/>
              <a:gd name="connsiteX15" fmla="*/ 1800000 w 1800000"/>
              <a:gd name="connsiteY15" fmla="*/ 303441 h 1800000"/>
              <a:gd name="connsiteX16" fmla="*/ 1637912 w 1800000"/>
              <a:gd name="connsiteY16" fmla="*/ 303441 h 1800000"/>
              <a:gd name="connsiteX17" fmla="*/ 1636196 w 1800000"/>
              <a:gd name="connsiteY17" fmla="*/ 297913 h 1800000"/>
              <a:gd name="connsiteX18" fmla="*/ 1403995 w 1800000"/>
              <a:gd name="connsiteY18" fmla="*/ 144000 h 1800000"/>
              <a:gd name="connsiteX19" fmla="*/ 396005 w 1800000"/>
              <a:gd name="connsiteY19" fmla="*/ 144000 h 1800000"/>
              <a:gd name="connsiteX20" fmla="*/ 144000 w 1800000"/>
              <a:gd name="connsiteY20" fmla="*/ 396005 h 1800000"/>
              <a:gd name="connsiteX21" fmla="*/ 144000 w 1800000"/>
              <a:gd name="connsiteY21" fmla="*/ 769621 h 1800000"/>
              <a:gd name="connsiteX22" fmla="*/ 0 w 1800000"/>
              <a:gd name="connsiteY22" fmla="*/ 769621 h 1800000"/>
              <a:gd name="connsiteX23" fmla="*/ 0 w 1800000"/>
              <a:gd name="connsiteY23" fmla="*/ 300006 h 1800000"/>
              <a:gd name="connsiteX24" fmla="*/ 300006 w 1800000"/>
              <a:gd name="connsiteY2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0000" h="1800000">
                <a:moveTo>
                  <a:pt x="1656000" y="440468"/>
                </a:moveTo>
                <a:lnTo>
                  <a:pt x="1800000" y="440468"/>
                </a:lnTo>
                <a:lnTo>
                  <a:pt x="1800000" y="1499994"/>
                </a:lnTo>
                <a:cubicBezTo>
                  <a:pt x="1800000" y="1665683"/>
                  <a:pt x="1665683" y="1800000"/>
                  <a:pt x="1499994" y="1800000"/>
                </a:cubicBezTo>
                <a:lnTo>
                  <a:pt x="300006" y="1800000"/>
                </a:lnTo>
                <a:cubicBezTo>
                  <a:pt x="134317" y="1800000"/>
                  <a:pt x="0" y="1665683"/>
                  <a:pt x="0" y="1499994"/>
                </a:cubicBezTo>
                <a:lnTo>
                  <a:pt x="0" y="906648"/>
                </a:lnTo>
                <a:lnTo>
                  <a:pt x="144000" y="906648"/>
                </a:lnTo>
                <a:lnTo>
                  <a:pt x="144000" y="1403995"/>
                </a:lnTo>
                <a:cubicBezTo>
                  <a:pt x="144000" y="1543174"/>
                  <a:pt x="256826" y="1656000"/>
                  <a:pt x="396005" y="1656000"/>
                </a:cubicBezTo>
                <a:lnTo>
                  <a:pt x="1403995" y="1656000"/>
                </a:lnTo>
                <a:cubicBezTo>
                  <a:pt x="1543174" y="1656000"/>
                  <a:pt x="1656000" y="1543174"/>
                  <a:pt x="1656000" y="1403995"/>
                </a:cubicBezTo>
                <a:close/>
                <a:moveTo>
                  <a:pt x="300006" y="0"/>
                </a:moveTo>
                <a:lnTo>
                  <a:pt x="1499994" y="0"/>
                </a:lnTo>
                <a:cubicBezTo>
                  <a:pt x="1665683" y="0"/>
                  <a:pt x="1800000" y="134317"/>
                  <a:pt x="1800000" y="300006"/>
                </a:cubicBezTo>
                <a:lnTo>
                  <a:pt x="1800000" y="303441"/>
                </a:lnTo>
                <a:lnTo>
                  <a:pt x="1637912" y="303441"/>
                </a:lnTo>
                <a:lnTo>
                  <a:pt x="1636196" y="297913"/>
                </a:lnTo>
                <a:cubicBezTo>
                  <a:pt x="1597940" y="207465"/>
                  <a:pt x="1508379" y="144000"/>
                  <a:pt x="1403995" y="144000"/>
                </a:cubicBezTo>
                <a:lnTo>
                  <a:pt x="396005" y="144000"/>
                </a:lnTo>
                <a:cubicBezTo>
                  <a:pt x="256826" y="144000"/>
                  <a:pt x="144000" y="256826"/>
                  <a:pt x="144000" y="396005"/>
                </a:cubicBezTo>
                <a:lnTo>
                  <a:pt x="144000" y="769621"/>
                </a:lnTo>
                <a:lnTo>
                  <a:pt x="0" y="769621"/>
                </a:lnTo>
                <a:lnTo>
                  <a:pt x="0" y="300006"/>
                </a:lnTo>
                <a:cubicBezTo>
                  <a:pt x="0" y="134317"/>
                  <a:pt x="134317" y="0"/>
                  <a:pt x="300006" y="0"/>
                </a:cubicBezTo>
                <a:close/>
              </a:path>
            </a:pathLst>
          </a:custGeom>
          <a:solidFill>
            <a:srgbClr val="90E0EF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>
              <a:noFill/>
            </a:endParaRP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1B2EEEF5-89A9-546E-9297-2566E692C34B}"/>
              </a:ext>
            </a:extLst>
          </p:cNvPr>
          <p:cNvSpPr/>
          <p:nvPr/>
        </p:nvSpPr>
        <p:spPr>
          <a:xfrm>
            <a:off x="6964546" y="1323000"/>
            <a:ext cx="4212000" cy="421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B0CEC38-E0FB-E997-E9BC-853F454B0386}"/>
              </a:ext>
            </a:extLst>
          </p:cNvPr>
          <p:cNvSpPr txBox="1"/>
          <p:nvPr/>
        </p:nvSpPr>
        <p:spPr>
          <a:xfrm>
            <a:off x="660319" y="1784279"/>
            <a:ext cx="5161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frame_resultado</a:t>
            </a:r>
            <a:endParaRPr lang="es-CO" sz="4400" dirty="0">
              <a:solidFill>
                <a:srgbClr val="00B0F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Gráfico 2" descr="Niebla con relleno sólido">
            <a:extLst>
              <a:ext uri="{FF2B5EF4-FFF2-40B4-BE49-F238E27FC236}">
                <a16:creationId xmlns:a16="http://schemas.microsoft.com/office/drawing/2014/main" id="{A27DADB3-CDE5-6969-F279-55803EA13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0546" y="2169000"/>
            <a:ext cx="2520000" cy="2520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4D1A573-687B-B502-91C0-18794B16B4E0}"/>
              </a:ext>
            </a:extLst>
          </p:cNvPr>
          <p:cNvSpPr txBox="1"/>
          <p:nvPr/>
        </p:nvSpPr>
        <p:spPr>
          <a:xfrm>
            <a:off x="875620" y="2934674"/>
            <a:ext cx="52050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Este código define el marco (</a:t>
            </a:r>
            <a:r>
              <a:rPr lang="es-MX" dirty="0" err="1"/>
              <a:t>frame</a:t>
            </a:r>
            <a:r>
              <a:rPr lang="es-MX" dirty="0"/>
              <a:t>) de resultados que se muestra después de calcular el clima. Muestra el tipo de clima determinado, junto con detalles adicionales como la ciudad, fecha, temperatura, humedad y presión, además de una imagen representativa del clima.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5718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709</Words>
  <Application>Microsoft Office PowerPoint</Application>
  <PresentationFormat>Panorámica</PresentationFormat>
  <Paragraphs>60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Segoe UI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Hanna Katherine Abril Góngora</dc:creator>
  <cp:lastModifiedBy>Hanna Katherine Abril Góngora</cp:lastModifiedBy>
  <cp:revision>1</cp:revision>
  <dcterms:created xsi:type="dcterms:W3CDTF">2024-05-24T04:10:59Z</dcterms:created>
  <dcterms:modified xsi:type="dcterms:W3CDTF">2024-05-24T05:51:58Z</dcterms:modified>
</cp:coreProperties>
</file>