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0" r:id="rId7"/>
    <p:sldId id="271" r:id="rId8"/>
    <p:sldId id="268" r:id="rId9"/>
    <p:sldId id="272" r:id="rId10"/>
    <p:sldId id="269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0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8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8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2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8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4A91-96CE-44CD-825B-8A6064E8861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F908-2701-4651-BDD2-0BFBD5687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cap="all" dirty="0"/>
              <a:t>Hands-On Python </a:t>
            </a:r>
            <a:r>
              <a:rPr lang="de-DE" cap="all" dirty="0" err="1"/>
              <a:t>Meets</a:t>
            </a:r>
            <a:r>
              <a:rPr lang="de-DE" cap="all" dirty="0"/>
              <a:t> </a:t>
            </a:r>
            <a:r>
              <a:rPr lang="de-DE" cap="all" dirty="0" err="1"/>
              <a:t>Machine</a:t>
            </a:r>
            <a:r>
              <a:rPr lang="de-DE" cap="all" dirty="0"/>
              <a:t> 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45923"/>
            <a:ext cx="9144000" cy="1655762"/>
          </a:xfrm>
        </p:spPr>
        <p:txBody>
          <a:bodyPr/>
          <a:lstStyle/>
          <a:p>
            <a:r>
              <a:rPr lang="de-DE" dirty="0" err="1"/>
              <a:t>FTALive</a:t>
            </a:r>
            <a:r>
              <a:rPr lang="de-DE" dirty="0"/>
              <a:t> 2020</a:t>
            </a:r>
          </a:p>
          <a:p>
            <a:r>
              <a:rPr lang="de-DE" dirty="0"/>
              <a:t> Aurelia Cuba-Ramos, Hanna </a:t>
            </a:r>
            <a:r>
              <a:rPr lang="de-DE" dirty="0" err="1"/>
              <a:t>Krasowski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27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zur Computer Vision Anwendung</a:t>
            </a:r>
          </a:p>
        </p:txBody>
      </p:sp>
      <p:pic>
        <p:nvPicPr>
          <p:cNvPr id="5" name="Grafik 4" descr="Ein Bild, das Tier, Hund enthält.&#10;&#10;Automatisch generierte Beschreibung">
            <a:extLst>
              <a:ext uri="{FF2B5EF4-FFF2-40B4-BE49-F238E27FC236}">
                <a16:creationId xmlns:a16="http://schemas.microsoft.com/office/drawing/2014/main" id="{ECB9A2FA-3DB2-4625-BC59-F03852418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15" y="2112968"/>
            <a:ext cx="4872385" cy="193433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053"/>
          </a:xfrm>
        </p:spPr>
        <p:txBody>
          <a:bodyPr>
            <a:normAutofit/>
          </a:bodyPr>
          <a:lstStyle/>
          <a:p>
            <a:r>
              <a:rPr lang="de-DE" dirty="0"/>
              <a:t>Was passiert, wenn man dem Netz ein Bild von einem Baum gibt?</a:t>
            </a:r>
          </a:p>
          <a:p>
            <a:endParaRPr lang="de-DE" dirty="0"/>
          </a:p>
          <a:p>
            <a:r>
              <a:rPr lang="de-DE" dirty="0"/>
              <a:t>Wie leicht lässt sich ein Netz austricksen?</a:t>
            </a:r>
          </a:p>
          <a:p>
            <a:endParaRPr lang="de-DE" dirty="0"/>
          </a:p>
          <a:p>
            <a:r>
              <a:rPr lang="de-DE" dirty="0"/>
              <a:t>Wie kommt das Netz eigentlich auf die Entscheidung? Kausalität?</a:t>
            </a:r>
          </a:p>
          <a:p>
            <a:endParaRPr lang="de-DE" dirty="0"/>
          </a:p>
          <a:p>
            <a:r>
              <a:rPr lang="de-DE" dirty="0"/>
              <a:t>Wie wichtig sind Hyperparameter für ein gutes Ergebnis?</a:t>
            </a:r>
          </a:p>
          <a:p>
            <a:endParaRPr lang="de-DE" dirty="0"/>
          </a:p>
          <a:p>
            <a:r>
              <a:rPr lang="de-DE" dirty="0"/>
              <a:t>…?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1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FB3E-DA97-43F9-BA9A-B5BAC051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6ECC6-595E-4544-82AB-E3EE57F8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Neuronale Netze sind an sich </a:t>
            </a:r>
            <a:r>
              <a:rPr lang="de-DE" b="1" dirty="0"/>
              <a:t>nicht lineare Funktionen</a:t>
            </a:r>
          </a:p>
          <a:p>
            <a:pPr>
              <a:lnSpc>
                <a:spcPct val="100000"/>
              </a:lnSpc>
            </a:pPr>
            <a:r>
              <a:rPr lang="de-DE" dirty="0"/>
              <a:t>Das Nutzen von Daten führ dazu das sehr </a:t>
            </a:r>
            <a:r>
              <a:rPr lang="de-DE" b="1" dirty="0"/>
              <a:t>wenig anwendungsspezifisches Wissen</a:t>
            </a:r>
            <a:r>
              <a:rPr lang="de-DE" dirty="0"/>
              <a:t> nötig ist um eine Aufgabe zu lösen</a:t>
            </a:r>
          </a:p>
          <a:p>
            <a:pPr>
              <a:lnSpc>
                <a:spcPct val="100000"/>
              </a:lnSpc>
            </a:pPr>
            <a:r>
              <a:rPr lang="de-DE" dirty="0"/>
              <a:t>Das Neuronale Netz kann </a:t>
            </a:r>
            <a:r>
              <a:rPr lang="de-DE" b="1" dirty="0"/>
              <a:t>nie besser als seine Daten </a:t>
            </a:r>
            <a:r>
              <a:rPr lang="de-DE" dirty="0"/>
              <a:t>sein und kann auch nicht abstrahieren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Python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eine</a:t>
            </a:r>
            <a:r>
              <a:rPr lang="en-US" b="1" dirty="0"/>
              <a:t> </a:t>
            </a:r>
            <a:r>
              <a:rPr lang="en-US" b="1" dirty="0" err="1"/>
              <a:t>vielseitige</a:t>
            </a:r>
            <a:r>
              <a:rPr lang="en-US" b="1" dirty="0"/>
              <a:t> </a:t>
            </a:r>
            <a:r>
              <a:rPr lang="en-US" b="1" dirty="0" err="1"/>
              <a:t>Programmiersprache</a:t>
            </a:r>
            <a:r>
              <a:rPr lang="en-US" b="1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übernommen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z.B</a:t>
            </a:r>
            <a:r>
              <a:rPr lang="en-US" dirty="0"/>
              <a:t>. von </a:t>
            </a:r>
            <a:r>
              <a:rPr lang="en-US" dirty="0" err="1"/>
              <a:t>welchem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1830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D5D5E-0E27-42B1-AD8A-5F0427C6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3E69-CCF4-42EE-B83E-42D020F6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Theoretische Einführung in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Praktische Einführung in Python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Hands-on minimal Beispiel eines Neuronalen Netzes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Computer Vision Anwendung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Diskussion und Fragen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eines Models oder einer Abstraktion anhand von Daten. </a:t>
            </a:r>
          </a:p>
        </p:txBody>
      </p:sp>
    </p:spTree>
    <p:extLst>
      <p:ext uri="{BB962C8B-B14F-4D97-AF65-F5344CB8AC3E}">
        <p14:creationId xmlns:p14="http://schemas.microsoft.com/office/powerpoint/2010/main" val="37060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u="sng" dirty="0" err="1"/>
              <a:t>Supervised</a:t>
            </a:r>
            <a:r>
              <a:rPr lang="de-DE" sz="2400" u="sng" dirty="0"/>
              <a:t> 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→ Die Klassennamen (Labels) der Datenpunkte sind bekannt </a:t>
            </a:r>
            <a:endParaRPr lang="de-DE" sz="2400" dirty="0"/>
          </a:p>
          <a:p>
            <a:endParaRPr lang="de-DE" sz="2400" dirty="0"/>
          </a:p>
          <a:p>
            <a:r>
              <a:rPr lang="de-DE" sz="2400" u="sng" dirty="0"/>
              <a:t>Reinforcement 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→ Für Situationen wo es kein klares richtig oder falsch gibt / Lernen erfolgt durch Belohnen und Bestrafen des Agenten</a:t>
            </a:r>
            <a:endParaRPr lang="de-DE" sz="2400" dirty="0"/>
          </a:p>
          <a:p>
            <a:endParaRPr lang="de-DE" sz="2400" dirty="0"/>
          </a:p>
          <a:p>
            <a:r>
              <a:rPr lang="de-DE" sz="2400" u="sng" dirty="0" err="1"/>
              <a:t>Unsupervised</a:t>
            </a:r>
            <a:r>
              <a:rPr lang="de-DE" sz="2400" dirty="0"/>
              <a:t> 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→ Es gibt keine bekannte Klassennamen, durch Reduzierung der Dimensionen der Datenpunkte können Cluster gefunden werden, jedoch ist die Aussage eines Clusters häufig zunächst unklar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77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– Auszug 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(Tiefe) Neuronale Netze 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 (Klassifizierungsprobleme)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Suchalgorithmen 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Entscheidungsbäume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Optimierungsprobleme unter Nebenbedingungen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00" y="2417129"/>
            <a:ext cx="2998544" cy="13736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11" y="1411936"/>
            <a:ext cx="1596341" cy="134902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45" y="3243228"/>
            <a:ext cx="1382403" cy="12257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46" y="4557899"/>
            <a:ext cx="1839845" cy="16190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16" y="4468959"/>
            <a:ext cx="1987308" cy="10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(Tiefe) Neuronale Netze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04009"/>
            <a:ext cx="10515600" cy="1787587"/>
          </a:xfrm>
        </p:spPr>
        <p:txBody>
          <a:bodyPr/>
          <a:lstStyle/>
          <a:p>
            <a:r>
              <a:rPr lang="de-DE" dirty="0"/>
              <a:t>Dateninput wird durch Aktivierungsfunktionen und Gewichte in der Regel einem Output-Neuron zugeordnet</a:t>
            </a:r>
          </a:p>
          <a:p>
            <a:r>
              <a:rPr lang="de-DE" dirty="0"/>
              <a:t>Lernen = Lernen der Gewichte / „Verbindungen“ zwischen der Neuronen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78872"/>
              </p:ext>
            </p:extLst>
          </p:nvPr>
        </p:nvGraphicFramePr>
        <p:xfrm>
          <a:off x="1046577" y="4304917"/>
          <a:ext cx="989071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0B050"/>
                          </a:solidFill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Nachteile/Schwierigkeiten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Universell</a:t>
                      </a:r>
                      <a:r>
                        <a:rPr lang="de-DE" baseline="0" dirty="0"/>
                        <a:t> einsetzbar bei</a:t>
                      </a:r>
                      <a:r>
                        <a:rPr lang="de-DE" dirty="0"/>
                        <a:t> Mustererkennung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Aktivierungsfunktionen,</a:t>
                      </a:r>
                      <a:r>
                        <a:rPr lang="de-DE" baseline="0" dirty="0"/>
                        <a:t> #Neuronen, #Layer/Schichten erfolgt durch Ausprobieren / Erfahrung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</a:t>
                      </a:r>
                      <a:r>
                        <a:rPr lang="de-DE" baseline="0" dirty="0"/>
                        <a:t> dem Lernen relativ geringer Rechenaufwand und Speicherplatz nötig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Validierung</a:t>
                      </a:r>
                      <a:r>
                        <a:rPr lang="de-DE" baseline="0" dirty="0"/>
                        <a:t> notwendig, da sonst Gefahr des </a:t>
                      </a:r>
                      <a:r>
                        <a:rPr lang="de-DE" baseline="0" dirty="0" err="1"/>
                        <a:t>Overfittings</a:t>
                      </a:r>
                      <a:r>
                        <a:rPr lang="de-DE" baseline="0" dirty="0"/>
                        <a:t> besteht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07" y="86469"/>
            <a:ext cx="2387423" cy="20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(Tiefe) Neuronale Netze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04009"/>
            <a:ext cx="10515600" cy="1787587"/>
          </a:xfrm>
        </p:spPr>
        <p:txBody>
          <a:bodyPr/>
          <a:lstStyle/>
          <a:p>
            <a:r>
              <a:rPr lang="de-DE" dirty="0"/>
              <a:t>Dateninput wird durch Aktivierungsfunktionen und Gewichte in der Regel einem Output-Neuron zugeordnet</a:t>
            </a:r>
          </a:p>
          <a:p>
            <a:r>
              <a:rPr lang="de-DE" dirty="0"/>
              <a:t>Lernen = Lernen der Gewichte / „Verbindungen“ zwischen der Neuronen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046577" y="4304917"/>
          <a:ext cx="989071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0B050"/>
                          </a:solidFill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Nachteile/Schwierigkeiten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Universell</a:t>
                      </a:r>
                      <a:r>
                        <a:rPr lang="de-DE" baseline="0" dirty="0"/>
                        <a:t> einsetzbar bei</a:t>
                      </a:r>
                      <a:r>
                        <a:rPr lang="de-DE" dirty="0"/>
                        <a:t> Mustererkennung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Aktivierungsfunktionen,</a:t>
                      </a:r>
                      <a:r>
                        <a:rPr lang="de-DE" baseline="0" dirty="0"/>
                        <a:t> #Neuronen, #Layer/Schichten erfolgt durch Ausprobieren / Erfahrung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</a:t>
                      </a:r>
                      <a:r>
                        <a:rPr lang="de-DE" baseline="0" dirty="0"/>
                        <a:t> dem Lernen relativ geringer Rechenaufwand und Speicherplatz nötig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Validierung</a:t>
                      </a:r>
                      <a:r>
                        <a:rPr lang="de-DE" baseline="0" dirty="0"/>
                        <a:t> notwendig, da sonst Gefahr des </a:t>
                      </a:r>
                      <a:r>
                        <a:rPr lang="de-DE" baseline="0" dirty="0" err="1"/>
                        <a:t>Overfittings</a:t>
                      </a:r>
                      <a:r>
                        <a:rPr lang="de-DE" baseline="0" dirty="0"/>
                        <a:t> besteht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07" y="86469"/>
            <a:ext cx="2387423" cy="20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lernen die NNs nun?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eines Models oder einer Abstraktion anhand von Daten. </a:t>
            </a:r>
          </a:p>
        </p:txBody>
      </p:sp>
    </p:spTree>
    <p:extLst>
      <p:ext uri="{BB962C8B-B14F-4D97-AF65-F5344CB8AC3E}">
        <p14:creationId xmlns:p14="http://schemas.microsoft.com/office/powerpoint/2010/main" val="27310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891FA-7747-43D3-917B-53411F0B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96202-1E0B-4408-9461-0FC96B9B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 dann lasst uns unsere Hände schmutzig machen!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Ins WLAN einloggen:</a:t>
            </a:r>
          </a:p>
          <a:p>
            <a:pPr marL="0" indent="0">
              <a:buNone/>
            </a:pPr>
            <a:r>
              <a:rPr lang="de-DE" sz="2000" dirty="0"/>
              <a:t>WLAN: 	FTALive2020</a:t>
            </a:r>
          </a:p>
          <a:p>
            <a:pPr marL="0" indent="0">
              <a:buNone/>
            </a:pPr>
            <a:r>
              <a:rPr lang="de-DE" sz="2000" dirty="0"/>
              <a:t>PW:	Femtec01</a:t>
            </a:r>
            <a:br>
              <a:rPr lang="de-DE" dirty="0"/>
            </a:br>
            <a:br>
              <a:rPr lang="de-DE" dirty="0"/>
            </a:br>
            <a:r>
              <a:rPr lang="de-DE" dirty="0"/>
              <a:t> 2. Link aus Email öffnen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Hands-On Python Meets Machine Learning</vt:lpstr>
      <vt:lpstr>Agenda</vt:lpstr>
      <vt:lpstr>Machine Learning</vt:lpstr>
      <vt:lpstr>Arten von Machine Learning</vt:lpstr>
      <vt:lpstr>Supervised Learning – Auszug Methoden</vt:lpstr>
      <vt:lpstr>(Tiefe) Neuronale Netze</vt:lpstr>
      <vt:lpstr>(Tiefe) Neuronale Netze</vt:lpstr>
      <vt:lpstr>Wie lernen die NNs nun?</vt:lpstr>
      <vt:lpstr>Noch Fragen?</vt:lpstr>
      <vt:lpstr>Diskussion zur Computer Vision Anwendung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Hanna</dc:creator>
  <cp:lastModifiedBy>Hanna</cp:lastModifiedBy>
  <cp:revision>20</cp:revision>
  <dcterms:created xsi:type="dcterms:W3CDTF">2018-03-23T11:31:59Z</dcterms:created>
  <dcterms:modified xsi:type="dcterms:W3CDTF">2020-03-11T14:37:12Z</dcterms:modified>
</cp:coreProperties>
</file>