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telReview/COUNT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688B6A-6EF9-498B-936F-6CA247CE50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Hotel Review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E8918F-11DD-401F-B6C2-069397B74AE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6/8/2021 11:11:03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" id="2" name="slide2">
            <a:extLst>
              <a:ext uri="{FF2B5EF4-FFF2-40B4-BE49-F238E27FC236}">
                <a16:creationId xmlns:a16="http://schemas.microsoft.com/office/drawing/2014/main" id="{1CE7490C-0E5D-40D8-AC20-02784B17E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97"/>
            <a:ext cx="12192000" cy="66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IEW" id="3" name="slide3">
            <a:extLst>
              <a:ext uri="{FF2B5EF4-FFF2-40B4-BE49-F238E27FC236}">
                <a16:creationId xmlns:a16="http://schemas.microsoft.com/office/drawing/2014/main" id="{94A3BEF7-B670-43E4-8A4C-D970FF5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97"/>
            <a:ext cx="12192000" cy="66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GATIVE" id="4" name="slide4">
            <a:extLst>
              <a:ext uri="{FF2B5EF4-FFF2-40B4-BE49-F238E27FC236}">
                <a16:creationId xmlns:a16="http://schemas.microsoft.com/office/drawing/2014/main" id="{4AC2EF59-0562-43DC-8B28-9B3390EF1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97"/>
            <a:ext cx="12192000" cy="66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A_REVIEWS" id="5" name="slide5">
            <a:extLst>
              <a:ext uri="{FF2B5EF4-FFF2-40B4-BE49-F238E27FC236}">
                <a16:creationId xmlns:a16="http://schemas.microsoft.com/office/drawing/2014/main" id="{422D8626-C7C2-4D38-8F63-228A30C8F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97"/>
            <a:ext cx="12192000" cy="66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2021-06-08T11:11:06Z</dcterms:created>
  <dcterms:modified xsi:type="dcterms:W3CDTF">2021-06-08T11:11:06Z</dcterms:modified>
</cp:coreProperties>
</file>