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EC8-1958-4388-AFBD-B8E752FF558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F5B300B-597A-4EF1-86B7-7ABF69CBBD4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EC8-1958-4388-AFBD-B8E752FF558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00B-597A-4EF1-86B7-7ABF69CBBD4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F5B300B-597A-4EF1-86B7-7ABF69CBBD4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EC8-1958-4388-AFBD-B8E752FF558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EC8-1958-4388-AFBD-B8E752FF558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F5B300B-597A-4EF1-86B7-7ABF69CBBD4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EC8-1958-4388-AFBD-B8E752FF558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F5B300B-597A-4EF1-86B7-7ABF69CBBD4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13A1EC8-1958-4388-AFBD-B8E752FF558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00B-597A-4EF1-86B7-7ABF69CBBD4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EC8-1958-4388-AFBD-B8E752FF558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F5B300B-597A-4EF1-86B7-7ABF69CBBD4D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EC8-1958-4388-AFBD-B8E752FF558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F5B300B-597A-4EF1-86B7-7ABF69CBBD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EC8-1958-4388-AFBD-B8E752FF558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5B300B-597A-4EF1-86B7-7ABF69CBBD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F5B300B-597A-4EF1-86B7-7ABF69CBBD4D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EC8-1958-4388-AFBD-B8E752FF558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F5B300B-597A-4EF1-86B7-7ABF69CBBD4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13A1EC8-1958-4388-AFBD-B8E752FF558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13A1EC8-1958-4388-AFBD-B8E752FF5587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F5B300B-597A-4EF1-86B7-7ABF69CBBD4D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smtClean="0"/>
              <a:t>Prepared by : Mohamed </a:t>
            </a:r>
            <a:r>
              <a:rPr lang="en-US" sz="1800" dirty="0" err="1" smtClean="0"/>
              <a:t>Hannan</a:t>
            </a:r>
            <a:endParaRPr lang="en-US" sz="1800" dirty="0" smtClean="0"/>
          </a:p>
          <a:p>
            <a:pPr algn="r"/>
            <a:r>
              <a:rPr lang="en-US" sz="1800" dirty="0" smtClean="0"/>
              <a:t>Date : 24.12.2024</a:t>
            </a: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Cooking Preferences Analysis</a:t>
            </a:r>
            <a:endParaRPr lang="en-IN" b="1" i="1" dirty="0"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7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user behavior, cooking preferences, and order trends is critical for improving user experience and operational efficiency.</a:t>
            </a:r>
          </a:p>
          <a:p>
            <a:endParaRPr lang="en-US" dirty="0" smtClean="0"/>
          </a:p>
          <a:p>
            <a:r>
              <a:rPr lang="en-US" dirty="0" smtClean="0"/>
              <a:t>Identifying the relationship between cooking sessions and user orders can guide menu personalization and marketing strategies.</a:t>
            </a:r>
          </a:p>
          <a:p>
            <a:endParaRPr lang="en-US" dirty="0" smtClean="0"/>
          </a:p>
          <a:p>
            <a:r>
              <a:rPr lang="en-US" dirty="0" smtClean="0"/>
              <a:t>Exploring demographic factors can help tailor services to different user segments.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55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 datasets to uncover key patterns in user behavior.</a:t>
            </a:r>
          </a:p>
          <a:p>
            <a:r>
              <a:rPr lang="en-US" dirty="0" smtClean="0"/>
              <a:t>Understand the relationship between cooking sessions and user orders.</a:t>
            </a:r>
          </a:p>
          <a:p>
            <a:r>
              <a:rPr lang="en-US" dirty="0" smtClean="0"/>
              <a:t>Identify the most popular dishes and preferred meal types.</a:t>
            </a:r>
          </a:p>
          <a:p>
            <a:r>
              <a:rPr lang="en-US" dirty="0" smtClean="0"/>
              <a:t>Explore demographic factors influencing user behavior.</a:t>
            </a:r>
          </a:p>
          <a:p>
            <a:r>
              <a:rPr lang="en-US" dirty="0" smtClean="0"/>
              <a:t>Provide actionable business recommendations based on insights.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98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Used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Programming Language</a:t>
            </a:r>
            <a:r>
              <a:rPr lang="en-IN" dirty="0" smtClean="0"/>
              <a:t>: Python</a:t>
            </a:r>
          </a:p>
          <a:p>
            <a:r>
              <a:rPr lang="en-IN" b="1" dirty="0" smtClean="0"/>
              <a:t>Libraries</a:t>
            </a:r>
            <a:r>
              <a:rPr lang="en-IN" dirty="0" smtClean="0"/>
              <a:t>: Pandas, </a:t>
            </a:r>
            <a:r>
              <a:rPr lang="en-IN" dirty="0" err="1" smtClean="0"/>
              <a:t>NumPy</a:t>
            </a:r>
            <a:r>
              <a:rPr lang="en-IN" dirty="0" smtClean="0"/>
              <a:t>, </a:t>
            </a:r>
            <a:r>
              <a:rPr lang="en-IN" dirty="0" err="1" smtClean="0"/>
              <a:t>Matplotlib</a:t>
            </a:r>
            <a:r>
              <a:rPr lang="en-IN" dirty="0" smtClean="0"/>
              <a:t>, </a:t>
            </a:r>
            <a:r>
              <a:rPr lang="en-IN" dirty="0" err="1" smtClean="0"/>
              <a:t>Seaborn</a:t>
            </a:r>
            <a:endParaRPr lang="en-IN" dirty="0" smtClean="0"/>
          </a:p>
          <a:p>
            <a:r>
              <a:rPr lang="en-IN" b="1" dirty="0" smtClean="0"/>
              <a:t>Data Visualization</a:t>
            </a:r>
            <a:r>
              <a:rPr lang="en-IN" dirty="0" smtClean="0"/>
              <a:t>: </a:t>
            </a:r>
            <a:r>
              <a:rPr lang="en-IN" dirty="0" err="1" smtClean="0"/>
              <a:t>Matplotlib</a:t>
            </a:r>
            <a:r>
              <a:rPr lang="en-IN" dirty="0" smtClean="0"/>
              <a:t>, </a:t>
            </a:r>
            <a:r>
              <a:rPr lang="en-IN" dirty="0" err="1" smtClean="0"/>
              <a:t>Seaborn</a:t>
            </a:r>
            <a:endParaRPr lang="en-IN" dirty="0" smtClean="0"/>
          </a:p>
          <a:p>
            <a:r>
              <a:rPr lang="en-IN" b="1" dirty="0" smtClean="0"/>
              <a:t>ETL Process</a:t>
            </a:r>
            <a:r>
              <a:rPr lang="en-IN" dirty="0" smtClean="0"/>
              <a:t>: Python for data extraction, cleaning, and merging</a:t>
            </a:r>
          </a:p>
          <a:p>
            <a:r>
              <a:rPr lang="en-IN" b="1" dirty="0" smtClean="0"/>
              <a:t>Presentation Tools</a:t>
            </a:r>
            <a:r>
              <a:rPr lang="en-IN" dirty="0" smtClean="0"/>
              <a:t>: PowerPoint.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65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ETL Approach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Extract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Load datasets from different sheets of an Excel file.</a:t>
            </a:r>
          </a:p>
          <a:p>
            <a:pPr lvl="1"/>
            <a:r>
              <a:rPr lang="en-IN" dirty="0" smtClean="0"/>
              <a:t>Datasets: </a:t>
            </a:r>
            <a:r>
              <a:rPr lang="en-IN" dirty="0" err="1" smtClean="0"/>
              <a:t>UserDetails</a:t>
            </a:r>
            <a:r>
              <a:rPr lang="en-IN" dirty="0" smtClean="0"/>
              <a:t>, </a:t>
            </a:r>
            <a:r>
              <a:rPr lang="en-IN" dirty="0" err="1" smtClean="0"/>
              <a:t>CookingSessions</a:t>
            </a:r>
            <a:r>
              <a:rPr lang="en-IN" dirty="0" smtClean="0"/>
              <a:t>, </a:t>
            </a:r>
            <a:r>
              <a:rPr lang="en-IN" dirty="0" err="1" smtClean="0"/>
              <a:t>OrderDetails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Transform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Handle missing values, remove duplicates, and standardize column formats.</a:t>
            </a:r>
          </a:p>
          <a:p>
            <a:pPr lvl="1"/>
            <a:r>
              <a:rPr lang="en-IN" dirty="0" smtClean="0"/>
              <a:t>Merge datasets on relevant keys (e.g., User ID, Session ID).</a:t>
            </a:r>
          </a:p>
          <a:p>
            <a:r>
              <a:rPr lang="en-IN" b="1" dirty="0" smtClean="0"/>
              <a:t>Load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Store cleaned and merged datasets for analysis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29865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Insights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User Behavior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Most users prefer dinner sessions, followed by lunch and breakfast.</a:t>
            </a:r>
          </a:p>
          <a:p>
            <a:pPr lvl="1"/>
            <a:r>
              <a:rPr lang="en-US" dirty="0" smtClean="0"/>
              <a:t>Younger users (20-30) are more active in sessions compared to older groups.</a:t>
            </a:r>
          </a:p>
          <a:p>
            <a:r>
              <a:rPr lang="en-US" b="1" dirty="0" smtClean="0"/>
              <a:t>Popular Dishes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“Spaghetti” and “Grilled Chicken” are the most ordered dishes.</a:t>
            </a:r>
          </a:p>
          <a:p>
            <a:r>
              <a:rPr lang="en-US" b="1" dirty="0" smtClean="0"/>
              <a:t>Order Trends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Orders peak on weekends, with Friday and Saturday showing the highest activity.</a:t>
            </a:r>
          </a:p>
          <a:p>
            <a:r>
              <a:rPr lang="en-US" b="1" dirty="0" smtClean="0"/>
              <a:t>Demographics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Users in urban locations prefer quick meals like “Veggie Burger”, while suburban users lean toward elaborate meals like “Grilled Chicken”.</a:t>
            </a:r>
          </a:p>
        </p:txBody>
      </p:sp>
    </p:spTree>
    <p:extLst>
      <p:ext uri="{BB962C8B-B14F-4D97-AF65-F5344CB8AC3E}">
        <p14:creationId xmlns:p14="http://schemas.microsoft.com/office/powerpoint/2010/main" val="399270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Recommendations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Personalized Services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demographic insights to offer tailored meal options.</a:t>
            </a:r>
          </a:p>
          <a:p>
            <a:pPr lvl="1"/>
            <a:r>
              <a:rPr lang="en-US" dirty="0" smtClean="0"/>
              <a:t>Provide quick-prep meals for younger users.</a:t>
            </a:r>
          </a:p>
          <a:p>
            <a:r>
              <a:rPr lang="en-US" b="1" dirty="0" smtClean="0"/>
              <a:t>Promotions and Discounts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Promote popular dishes during peak days.</a:t>
            </a:r>
          </a:p>
          <a:p>
            <a:pPr lvl="1"/>
            <a:r>
              <a:rPr lang="en-US" dirty="0" smtClean="0"/>
              <a:t>Offer loyalty discounts for frequent users.</a:t>
            </a:r>
          </a:p>
          <a:p>
            <a:r>
              <a:rPr lang="en-US" b="1" dirty="0" smtClean="0"/>
              <a:t>User Engagement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Introduce cooking challenges to increase session participation.</a:t>
            </a:r>
          </a:p>
          <a:p>
            <a:pPr lvl="1"/>
            <a:r>
              <a:rPr lang="en-US" dirty="0" smtClean="0"/>
              <a:t>Leverage user feedback for menu refinement.</a:t>
            </a:r>
          </a:p>
          <a:p>
            <a:r>
              <a:rPr lang="en-US" b="1" dirty="0" smtClean="0"/>
              <a:t>Data-Driven Decisions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session ratings to identify areas for improvement.</a:t>
            </a:r>
          </a:p>
          <a:p>
            <a:pPr lvl="1"/>
            <a:r>
              <a:rPr lang="en-US" dirty="0" smtClean="0"/>
              <a:t>Monitor user order patterns for inventory planning.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08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&amp; Thank You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dirty="0" smtClean="0"/>
          </a:p>
          <a:p>
            <a:pPr lvl="1"/>
            <a:r>
              <a:rPr lang="en-US" dirty="0" smtClean="0"/>
              <a:t>We’d be happy to address any queries.</a:t>
            </a:r>
          </a:p>
          <a:p>
            <a:r>
              <a:rPr lang="en-US" b="1" dirty="0" smtClean="0"/>
              <a:t>Thank You!</a:t>
            </a:r>
            <a:endParaRPr lang="en-US" dirty="0" smtClean="0"/>
          </a:p>
          <a:p>
            <a:pPr lvl="1"/>
            <a:r>
              <a:rPr lang="en-US" dirty="0" smtClean="0"/>
              <a:t>Your time and attention are appreciated.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401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</TotalTime>
  <Words>401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Cooking Preferences Analysis</vt:lpstr>
      <vt:lpstr>Problem Statement</vt:lpstr>
      <vt:lpstr>Objectives</vt:lpstr>
      <vt:lpstr>Tools Used</vt:lpstr>
      <vt:lpstr>ETL Approach</vt:lpstr>
      <vt:lpstr>Key Insights</vt:lpstr>
      <vt:lpstr>Business Recommendations</vt:lpstr>
      <vt:lpstr>Questions &amp;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Preferences Analysis</dc:title>
  <dc:creator>admin</dc:creator>
  <cp:lastModifiedBy>admin</cp:lastModifiedBy>
  <cp:revision>2</cp:revision>
  <dcterms:created xsi:type="dcterms:W3CDTF">2024-12-24T05:44:04Z</dcterms:created>
  <dcterms:modified xsi:type="dcterms:W3CDTF">2024-12-24T05:55:39Z</dcterms:modified>
</cp:coreProperties>
</file>