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5" r:id="rId2"/>
    <p:sldId id="274" r:id="rId3"/>
    <p:sldId id="279" r:id="rId4"/>
    <p:sldId id="287" r:id="rId5"/>
    <p:sldId id="299" r:id="rId6"/>
    <p:sldId id="301" r:id="rId7"/>
    <p:sldId id="291" r:id="rId8"/>
    <p:sldId id="286" r:id="rId9"/>
  </p:sldIdLst>
  <p:sldSz cx="12192000" cy="6858000"/>
  <p:notesSz cx="6858000" cy="9144000"/>
  <p:embeddedFontLst>
    <p:embeddedFont>
      <p:font typeface="함초롬돋움" panose="020B0604000101010101" pitchFamily="50" charset="-127"/>
      <p:regular r:id="rId11"/>
      <p:bold r:id="rId12"/>
    </p:embeddedFont>
    <p:embeddedFont>
      <p:font typeface="경기천년바탕OTF Regular" panose="020B0600000101010101" charset="-127"/>
      <p:regular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650"/>
    <a:srgbClr val="E54654"/>
    <a:srgbClr val="EB717C"/>
    <a:srgbClr val="FF5050"/>
    <a:srgbClr val="67010C"/>
    <a:srgbClr val="00245E"/>
    <a:srgbClr val="860210"/>
    <a:srgbClr val="AA0217"/>
    <a:srgbClr val="3C0705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00" autoAdjust="0"/>
  </p:normalViewPr>
  <p:slideViewPr>
    <p:cSldViewPr snapToGrid="0">
      <p:cViewPr varScale="1">
        <p:scale>
          <a:sx n="105" d="100"/>
          <a:sy n="105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E10AC-0699-4699-AE56-386411D5867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7B90-0013-4310-B9AF-EF636B042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1. 로그인 / 비회원 회원가입 / 비회원 예매확인 클릭하면 각각의 선택된 버튼에 불이 들어옴</a:t>
            </a:r>
          </a:p>
          <a:p>
            <a:r>
              <a:rPr lang="ko-KR" altLang="en-US" sz="1200" dirty="0"/>
              <a:t>2. 로그인 / 비회원 회원가입/ 비회원 예매확인 작성시 값이 없으면 </a:t>
            </a:r>
            <a:r>
              <a:rPr lang="ko-KR" altLang="en-US" sz="1200" dirty="0" err="1"/>
              <a:t>alert창</a:t>
            </a:r>
            <a:r>
              <a:rPr lang="ko-KR" altLang="en-US" sz="1200" dirty="0"/>
              <a:t> 뜸</a:t>
            </a:r>
          </a:p>
          <a:p>
            <a:r>
              <a:rPr lang="ko-KR" altLang="en-US" sz="1200" dirty="0"/>
              <a:t>3. 비회원 회원가입 시 </a:t>
            </a:r>
            <a:r>
              <a:rPr lang="en-US" altLang="ko-KR" sz="1200" dirty="0" err="1"/>
              <a:t>DataBase</a:t>
            </a:r>
            <a:r>
              <a:rPr lang="en-US" altLang="ko-KR" sz="1200" dirty="0"/>
              <a:t> nonmembers</a:t>
            </a:r>
            <a:r>
              <a:rPr lang="ko-KR" altLang="en-US" sz="1200" dirty="0"/>
              <a:t> 테이블에 저장</a:t>
            </a:r>
          </a:p>
          <a:p>
            <a:r>
              <a:rPr lang="ko-KR" altLang="en-US" sz="1200" dirty="0"/>
              <a:t>4. 비회원 예매확인에 들어가면 비회원 예매확인/ 비회원 비밀번호 찾기 기능 추가</a:t>
            </a:r>
          </a:p>
          <a:p>
            <a:r>
              <a:rPr lang="ko-KR" altLang="en-US" sz="1200" dirty="0"/>
              <a:t>5. 비회원 예매확인을 확인하면 해당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(인덱스)에 맞게 영화 포스터 출력</a:t>
            </a:r>
          </a:p>
          <a:p>
            <a:r>
              <a:rPr lang="ko-KR" altLang="en-US" sz="1200" dirty="0"/>
              <a:t>6. 예매취소 시 해당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(인덱스)의 비회원으로 예매한 </a:t>
            </a:r>
            <a:r>
              <a:rPr lang="ko-KR" altLang="en-US" sz="1200" dirty="0" err="1"/>
              <a:t>db</a:t>
            </a:r>
            <a:r>
              <a:rPr lang="ko-KR" altLang="en-US" sz="1200" dirty="0"/>
              <a:t> 삭제 </a:t>
            </a:r>
          </a:p>
          <a:p>
            <a:r>
              <a:rPr lang="ko-KR" altLang="en-US" sz="1200" dirty="0"/>
              <a:t>7. 로그인 시 메인 화면 이동/ 비회원 로그인 시 예매 화면 이동</a:t>
            </a:r>
          </a:p>
          <a:p>
            <a:r>
              <a:rPr lang="ko-KR" altLang="en-US" sz="1200" dirty="0"/>
              <a:t>8. 로그인 시 </a:t>
            </a:r>
            <a:r>
              <a:rPr lang="ko-KR" altLang="en-US" sz="1200" dirty="0" err="1"/>
              <a:t>id를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session으로</a:t>
            </a:r>
            <a:r>
              <a:rPr lang="ko-KR" altLang="en-US" sz="1200" dirty="0"/>
              <a:t> 지정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B90-0013-4310-B9AF-EF636B0422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3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1. 로그인 / 비회원 회원가입 / 비회원 예매확인 클릭하면 각각의 선택된 버튼에 불이 들어옴</a:t>
            </a:r>
          </a:p>
          <a:p>
            <a:r>
              <a:rPr lang="ko-KR" altLang="en-US" sz="1200" dirty="0"/>
              <a:t>2. 로그인 / 비회원 회원가입/ 비회원 예매확인 작성시 값이 없으면 </a:t>
            </a:r>
            <a:r>
              <a:rPr lang="ko-KR" altLang="en-US" sz="1200" dirty="0" err="1"/>
              <a:t>alert창</a:t>
            </a:r>
            <a:r>
              <a:rPr lang="ko-KR" altLang="en-US" sz="1200" dirty="0"/>
              <a:t> 뜸</a:t>
            </a:r>
          </a:p>
          <a:p>
            <a:r>
              <a:rPr lang="ko-KR" altLang="en-US" sz="1200" dirty="0"/>
              <a:t>3. 비회원 회원가입 시 </a:t>
            </a:r>
            <a:r>
              <a:rPr lang="en-US" altLang="ko-KR" sz="1200" dirty="0" err="1"/>
              <a:t>DataBase</a:t>
            </a:r>
            <a:r>
              <a:rPr lang="en-US" altLang="ko-KR" sz="1200" dirty="0"/>
              <a:t> nonmembers</a:t>
            </a:r>
            <a:r>
              <a:rPr lang="ko-KR" altLang="en-US" sz="1200" dirty="0"/>
              <a:t> 테이블에 저장</a:t>
            </a:r>
          </a:p>
          <a:p>
            <a:r>
              <a:rPr lang="ko-KR" altLang="en-US" sz="1200" dirty="0"/>
              <a:t>4. 비회원 예매확인에 들어가면 비회원 예매확인/ 비회원 비밀번호 찾기 기능 추가</a:t>
            </a:r>
          </a:p>
          <a:p>
            <a:r>
              <a:rPr lang="ko-KR" altLang="en-US" sz="1200" dirty="0"/>
              <a:t>5. 비회원 예매확인을 확인하면 해당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(인덱스)에 맞게 영화 포스터 출력</a:t>
            </a:r>
          </a:p>
          <a:p>
            <a:r>
              <a:rPr lang="ko-KR" altLang="en-US" sz="1200" dirty="0"/>
              <a:t>6. 예매취소 시 해당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(인덱스)의 비회원으로 예매한 </a:t>
            </a:r>
            <a:r>
              <a:rPr lang="ko-KR" altLang="en-US" sz="1200" dirty="0" err="1"/>
              <a:t>db</a:t>
            </a:r>
            <a:r>
              <a:rPr lang="ko-KR" altLang="en-US" sz="1200" dirty="0"/>
              <a:t> 삭제 </a:t>
            </a:r>
          </a:p>
          <a:p>
            <a:r>
              <a:rPr lang="ko-KR" altLang="en-US" sz="1200" dirty="0"/>
              <a:t>7. 로그인 시 메인 화면 이동/ 비회원 로그인 시 예매 화면 이동</a:t>
            </a:r>
          </a:p>
          <a:p>
            <a:r>
              <a:rPr lang="ko-KR" altLang="en-US" sz="1200" dirty="0"/>
              <a:t>8. 로그인 시 </a:t>
            </a:r>
            <a:r>
              <a:rPr lang="ko-KR" altLang="en-US" sz="1200" dirty="0" err="1"/>
              <a:t>id를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session으로</a:t>
            </a:r>
            <a:r>
              <a:rPr lang="ko-KR" altLang="en-US" sz="1200" dirty="0"/>
              <a:t> 지정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B90-0013-4310-B9AF-EF636B0422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5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1. 로그인 / 비회원 회원가입 / 비회원 예매확인 클릭하면 각각의 선택된 버튼에 불이 들어옴</a:t>
            </a:r>
          </a:p>
          <a:p>
            <a:r>
              <a:rPr lang="ko-KR" altLang="en-US" sz="1200" dirty="0"/>
              <a:t>2. 로그인 / 비회원 회원가입/ 비회원 예매확인 작성시 값이 없으면 </a:t>
            </a:r>
            <a:r>
              <a:rPr lang="ko-KR" altLang="en-US" sz="1200" dirty="0" err="1"/>
              <a:t>alert창</a:t>
            </a:r>
            <a:r>
              <a:rPr lang="ko-KR" altLang="en-US" sz="1200" dirty="0"/>
              <a:t> 뜸</a:t>
            </a:r>
          </a:p>
          <a:p>
            <a:r>
              <a:rPr lang="ko-KR" altLang="en-US" sz="1200" dirty="0"/>
              <a:t>3. 비회원 회원가입 시 </a:t>
            </a:r>
            <a:r>
              <a:rPr lang="en-US" altLang="ko-KR" sz="1200" dirty="0" err="1"/>
              <a:t>DataBase</a:t>
            </a:r>
            <a:r>
              <a:rPr lang="en-US" altLang="ko-KR" sz="1200" dirty="0"/>
              <a:t> nonmembers</a:t>
            </a:r>
            <a:r>
              <a:rPr lang="ko-KR" altLang="en-US" sz="1200" dirty="0"/>
              <a:t> 테이블에 저장</a:t>
            </a:r>
          </a:p>
          <a:p>
            <a:r>
              <a:rPr lang="ko-KR" altLang="en-US" sz="1200" dirty="0"/>
              <a:t>4. 비회원 예매확인에 들어가면 비회원 예매확인/ 비회원 비밀번호 찾기 기능 추가</a:t>
            </a:r>
          </a:p>
          <a:p>
            <a:r>
              <a:rPr lang="ko-KR" altLang="en-US" sz="1200" dirty="0"/>
              <a:t>5. 비회원 예매확인을 확인하면 해당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(인덱스)에 맞게 영화 포스터 출력</a:t>
            </a:r>
          </a:p>
          <a:p>
            <a:r>
              <a:rPr lang="ko-KR" altLang="en-US" sz="1200" dirty="0"/>
              <a:t>6. 예매취소 시 해당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(인덱스)의 비회원으로 예매한 </a:t>
            </a:r>
            <a:r>
              <a:rPr lang="ko-KR" altLang="en-US" sz="1200" dirty="0" err="1"/>
              <a:t>db</a:t>
            </a:r>
            <a:r>
              <a:rPr lang="ko-KR" altLang="en-US" sz="1200" dirty="0"/>
              <a:t> 삭제 </a:t>
            </a:r>
          </a:p>
          <a:p>
            <a:r>
              <a:rPr lang="ko-KR" altLang="en-US" sz="1200" dirty="0"/>
              <a:t>7. 로그인 시 메인 화면 이동/ 비회원 로그인 시 예매 화면 이동</a:t>
            </a:r>
          </a:p>
          <a:p>
            <a:r>
              <a:rPr lang="ko-KR" altLang="en-US" sz="1200" dirty="0"/>
              <a:t>8. 로그인 시 </a:t>
            </a:r>
            <a:r>
              <a:rPr lang="ko-KR" altLang="en-US" sz="1200" dirty="0" err="1"/>
              <a:t>id를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session으로</a:t>
            </a:r>
            <a:r>
              <a:rPr lang="ko-KR" altLang="en-US" sz="1200" dirty="0"/>
              <a:t> 지정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E7B90-0013-4310-B9AF-EF636B0422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mo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ptmo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pptmo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4941-357B-41A8-91AF-300F509E66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5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397CE-24C6-441F-934E-AFDB04CBD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63DE49-5A04-46F5-89D9-4621B9617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8E956-5C6F-4E74-9720-9980AF93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7B4B9-A6D1-4F27-95E8-427B294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F904C-C2D6-4198-8933-0F7050B4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1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51ECF-CA3A-4331-96D8-76EC23A3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380AA-D28C-4354-A1AF-E2C927F16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583D1-F8D1-42DB-BF75-3745D839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57CD3-99C7-447D-9621-41414C0D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1DAD6-B4C1-4E2E-A4E9-536D3DA1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6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32301E-8604-4530-BEDF-8B1772C83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1A522-983D-4EA0-88AA-058D0C1A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0C071-6CCD-4B5A-B5E3-9D7F42A0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4BB41-CB4B-477F-A911-1A4BD856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7422F-C0C4-4B2A-BADE-3D8DF22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0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62AB-2D8C-45A3-8E29-453E2D53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A8502-7AD4-4022-9A61-A86E8248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C7562-4683-4DAD-9B80-EE2D6C2A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DAF40-8382-4B85-9DFC-55200006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CF5B-C6E2-4946-8E57-245BA03D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1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703A-3825-4F1B-A42F-E77D00C4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EDD64-0069-4121-BA46-C3D01FC7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74E6D-E380-4162-9845-08DBED90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8283C-5FFE-4C5D-A3CC-8DAA7946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948E-F285-434C-9C22-572776BA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C89F9-2C49-4E12-8C27-E3A84F5D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43573-41DA-45D2-BCE6-4BD577AA9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DC455-205B-42F5-B1DE-C281F4CC0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2213E-A677-4652-B175-11DE89BE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DB155-385A-42F3-B89C-AFC5FB0F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09164-2D0F-4018-B803-CF5065BD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5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12265-47BD-442A-B1F9-7649A9C8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0972A-9093-4601-AC2F-7F72E505B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CDF80-B45B-47F3-AC93-9D8094BB7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E7B14C-A919-4F9E-948A-692403FC8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5ED260-2E96-49D1-BDEC-9E948B8EC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D24730-5D5C-4469-B282-B2A2E8A0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F6D52-CEA2-4F38-AD20-6543D60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82310-AEF4-4216-92A1-3963F362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3D582-F354-4A3B-BCC0-5FEDF1E5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BFF113-E0B6-452B-A1AC-7E245B6A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39BFF7-DD96-4EE7-87A6-51BD6F96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919222-4211-4D95-A8CD-E25458F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6608FA-C3AB-40E9-BBAC-2AAD5CC2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4EDC9E-C387-47F7-ABC4-90C0CA6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731BF-6400-4B58-B19D-F3A49D75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61500-BD06-45B4-BA37-A4474BF9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3A856-B057-49E8-B0E5-E911489C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71889-1487-4541-8CA4-DB771BCD0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4907D-0489-4985-9321-AF4E47BA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B2DAB-9912-4729-B649-4797BB32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6BD88-AF07-49E8-9585-2817A14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0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7695-67CF-467A-8B3E-DC9B28CB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2A75A-AB5A-461B-9102-B76D05E8B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811AE-03EE-4C6F-BB84-CD706D46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21761-E570-4E56-BB4D-20DE6AC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65EE6-5EE6-4F56-AA5F-73D393F6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187A1-5DE0-47E2-85B5-37256257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BE6FB-653A-46D6-8A6B-8AA55FBF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38D9D-496B-48EB-A3D1-660C206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1B381-5D42-45DA-994B-C43F8151A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DBEB-91DD-46DC-8DFC-E6D3FEE6953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4EC16-EEEF-474E-834E-8B156F39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CC2DF-3D7F-44AB-B30B-64AA18574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C272-1F6D-4A0A-9240-9A021B1EF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7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우리 집을 3D 영화관으로? 고화질+스테레오 사운드 제공하는 HMD">
            <a:extLst>
              <a:ext uri="{FF2B5EF4-FFF2-40B4-BE49-F238E27FC236}">
                <a16:creationId xmlns:a16="http://schemas.microsoft.com/office/drawing/2014/main" id="{03D286D8-1510-4E48-97C5-31082D174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r="3334" b="13768"/>
          <a:stretch/>
        </p:blipFill>
        <p:spPr bwMode="auto">
          <a:xfrm>
            <a:off x="0" y="-734911"/>
            <a:ext cx="12247497" cy="64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49C0BE-DA64-4358-845F-0DA8776B432B}"/>
              </a:ext>
            </a:extLst>
          </p:cNvPr>
          <p:cNvSpPr/>
          <p:nvPr/>
        </p:nvSpPr>
        <p:spPr>
          <a:xfrm>
            <a:off x="0" y="-46856"/>
            <a:ext cx="12192000" cy="5784947"/>
          </a:xfrm>
          <a:prstGeom prst="rect">
            <a:avLst/>
          </a:prstGeom>
          <a:gradFill flip="none" rotWithShape="1">
            <a:gsLst>
              <a:gs pos="0">
                <a:srgbClr val="2F2F37">
                  <a:alpha val="90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itle 3">
            <a:extLst>
              <a:ext uri="{FF2B5EF4-FFF2-40B4-BE49-F238E27FC236}">
                <a16:creationId xmlns:a16="http://schemas.microsoft.com/office/drawing/2014/main" id="{9B557F9A-0C3C-49F0-9227-71033CB7E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01" y="1825150"/>
            <a:ext cx="5452900" cy="2528175"/>
          </a:xfrm>
        </p:spPr>
        <p:txBody>
          <a:bodyPr vert="horz">
            <a:normAutofit/>
          </a:bodyPr>
          <a:lstStyle/>
          <a:p>
            <a:pPr algn="l"/>
            <a:r>
              <a:rPr lang="ko-KR" altLang="en-US" sz="5400" dirty="0" err="1" smtClean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  <a:t>개인역할</a:t>
            </a:r>
            <a:r>
              <a:rPr lang="ko-KR" altLang="en-US" sz="5400" dirty="0" smtClean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  <a:t>in </a:t>
            </a:r>
            <a:r>
              <a:rPr lang="ko-KR" altLang="en-US" sz="5400" dirty="0" smtClean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  <a:t>영화 예매 프로젝트</a:t>
            </a:r>
            <a:r>
              <a:rPr lang="en-US" sz="5400" dirty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  <a:t/>
            </a:r>
            <a:br>
              <a:rPr lang="en-US" sz="5400" dirty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  <a:t>for everything you imagine</a:t>
            </a:r>
            <a:endParaRPr lang="en-US" sz="5400" dirty="0">
              <a:solidFill>
                <a:schemeClr val="bg1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CF1DFDE-F088-4A9E-B1A9-A7E124941399}"/>
              </a:ext>
            </a:extLst>
          </p:cNvPr>
          <p:cNvSpPr/>
          <p:nvPr/>
        </p:nvSpPr>
        <p:spPr>
          <a:xfrm>
            <a:off x="624627" y="5389596"/>
            <a:ext cx="5345571" cy="664320"/>
          </a:xfrm>
          <a:prstGeom prst="roundRect">
            <a:avLst>
              <a:gd name="adj" fmla="val 50000"/>
            </a:avLst>
          </a:prstGeom>
          <a:gradFill>
            <a:gsLst>
              <a:gs pos="57000">
                <a:srgbClr val="9E0000"/>
              </a:gs>
              <a:gs pos="0">
                <a:srgbClr val="720000"/>
              </a:gs>
              <a:gs pos="98000">
                <a:srgbClr val="E836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itle 3">
            <a:extLst>
              <a:ext uri="{FF2B5EF4-FFF2-40B4-BE49-F238E27FC236}">
                <a16:creationId xmlns:a16="http://schemas.microsoft.com/office/drawing/2014/main" id="{3A8B0349-0139-417C-A873-553E9A83469F}"/>
              </a:ext>
            </a:extLst>
          </p:cNvPr>
          <p:cNvSpPr txBox="1">
            <a:spLocks/>
          </p:cNvSpPr>
          <p:nvPr/>
        </p:nvSpPr>
        <p:spPr>
          <a:xfrm>
            <a:off x="1002721" y="5236210"/>
            <a:ext cx="6088199" cy="653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  <a:t>3 TEAM  </a:t>
            </a:r>
            <a:r>
              <a:rPr lang="en-US" sz="1800" dirty="0" smtClean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  <a:t>                </a:t>
            </a:r>
            <a:r>
              <a:rPr lang="ko-KR" altLang="en-US" sz="1600" dirty="0" err="1" smtClean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Segoe UI" panose="020B0502040204020203" pitchFamily="34" charset="0"/>
              </a:rPr>
              <a:t>원태찬</a:t>
            </a:r>
            <a:endParaRPr lang="en-US" sz="1800" dirty="0">
              <a:solidFill>
                <a:schemeClr val="bg1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76" name="Group 26">
            <a:extLst>
              <a:ext uri="{FF2B5EF4-FFF2-40B4-BE49-F238E27FC236}">
                <a16:creationId xmlns:a16="http://schemas.microsoft.com/office/drawing/2014/main" id="{248DEA1F-66C1-4815-A0AF-DF3C306B01EB}"/>
              </a:ext>
            </a:extLst>
          </p:cNvPr>
          <p:cNvGrpSpPr/>
          <p:nvPr/>
        </p:nvGrpSpPr>
        <p:grpSpPr>
          <a:xfrm>
            <a:off x="3974019" y="1117322"/>
            <a:ext cx="13751342" cy="5181601"/>
            <a:chOff x="1589316" y="2417926"/>
            <a:chExt cx="5867399" cy="2210877"/>
          </a:xfrm>
        </p:grpSpPr>
        <p:sp>
          <p:nvSpPr>
            <p:cNvPr id="77" name="Oval 34">
              <a:extLst>
                <a:ext uri="{FF2B5EF4-FFF2-40B4-BE49-F238E27FC236}">
                  <a16:creationId xmlns:a16="http://schemas.microsoft.com/office/drawing/2014/main" id="{B95B8FE5-A532-4856-8B0E-1B070D97791A}"/>
                </a:ext>
              </a:extLst>
            </p:cNvPr>
            <p:cNvSpPr/>
            <p:nvPr/>
          </p:nvSpPr>
          <p:spPr>
            <a:xfrm>
              <a:off x="1589316" y="4321042"/>
              <a:ext cx="5867399" cy="307761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  <a:alpha val="0"/>
                  </a:schemeClr>
                </a:gs>
                <a:gs pos="0">
                  <a:schemeClr val="tx1">
                    <a:alpha val="5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35">
              <a:extLst>
                <a:ext uri="{FF2B5EF4-FFF2-40B4-BE49-F238E27FC236}">
                  <a16:creationId xmlns:a16="http://schemas.microsoft.com/office/drawing/2014/main" id="{26BC7E8E-F27D-4DE4-9EA2-3E58EEE410C2}"/>
                </a:ext>
              </a:extLst>
            </p:cNvPr>
            <p:cNvGrpSpPr/>
            <p:nvPr/>
          </p:nvGrpSpPr>
          <p:grpSpPr>
            <a:xfrm>
              <a:off x="2507832" y="2417926"/>
              <a:ext cx="4643298" cy="2106374"/>
              <a:chOff x="1605623" y="914400"/>
              <a:chExt cx="6412597" cy="2908996"/>
            </a:xfrm>
            <a:effectLst/>
          </p:grpSpPr>
          <p:sp>
            <p:nvSpPr>
              <p:cNvPr id="79" name="Rounded Rectangle 256">
                <a:extLst>
                  <a:ext uri="{FF2B5EF4-FFF2-40B4-BE49-F238E27FC236}">
                    <a16:creationId xmlns:a16="http://schemas.microsoft.com/office/drawing/2014/main" id="{E14D8921-47D9-4484-95E6-09CB031462D5}"/>
                  </a:ext>
                </a:extLst>
              </p:cNvPr>
              <p:cNvSpPr/>
              <p:nvPr/>
            </p:nvSpPr>
            <p:spPr>
              <a:xfrm>
                <a:off x="1605623" y="3740139"/>
                <a:ext cx="6391731" cy="8325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 Same Side Corner Rectangle 257">
                <a:extLst>
                  <a:ext uri="{FF2B5EF4-FFF2-40B4-BE49-F238E27FC236}">
                    <a16:creationId xmlns:a16="http://schemas.microsoft.com/office/drawing/2014/main" id="{0B08A9CC-2E68-4A0B-8927-04CB8F1FE9E2}"/>
                  </a:ext>
                </a:extLst>
              </p:cNvPr>
              <p:cNvSpPr/>
              <p:nvPr/>
            </p:nvSpPr>
            <p:spPr>
              <a:xfrm>
                <a:off x="2209800" y="914400"/>
                <a:ext cx="4605211" cy="2757714"/>
              </a:xfrm>
              <a:prstGeom prst="round2SameRect">
                <a:avLst>
                  <a:gd name="adj1" fmla="val 5842"/>
                  <a:gd name="adj2" fmla="val 0"/>
                </a:avLst>
              </a:prstGeom>
              <a:gradFill>
                <a:gsLst>
                  <a:gs pos="0">
                    <a:schemeClr val="tx1"/>
                  </a:gs>
                  <a:gs pos="50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38100">
                <a:gradFill flip="none" rotWithShape="1">
                  <a:gsLst>
                    <a:gs pos="0">
                      <a:schemeClr val="bg1">
                        <a:lumMod val="79000"/>
                      </a:schemeClr>
                    </a:gs>
                    <a:gs pos="100000">
                      <a:schemeClr val="bg1">
                        <a:lumMod val="87000"/>
                      </a:schemeClr>
                    </a:gs>
                    <a:gs pos="51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</a:ln>
              <a:effectLst/>
              <a:scene3d>
                <a:camera prst="orthographicFront"/>
                <a:lightRig rig="threePt" dir="t"/>
              </a:scene3d>
              <a:sp3d>
                <a:bevelT w="50800" h="508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38">
                <a:extLst>
                  <a:ext uri="{FF2B5EF4-FFF2-40B4-BE49-F238E27FC236}">
                    <a16:creationId xmlns:a16="http://schemas.microsoft.com/office/drawing/2014/main" id="{29EBEA75-1753-497E-B4C5-9232A7FDA69C}"/>
                  </a:ext>
                </a:extLst>
              </p:cNvPr>
              <p:cNvSpPr/>
              <p:nvPr/>
            </p:nvSpPr>
            <p:spPr>
              <a:xfrm>
                <a:off x="2340705" y="1074057"/>
                <a:ext cx="4343400" cy="24350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39">
                <a:extLst>
                  <a:ext uri="{FF2B5EF4-FFF2-40B4-BE49-F238E27FC236}">
                    <a16:creationId xmlns:a16="http://schemas.microsoft.com/office/drawing/2014/main" id="{2C2D620F-81DE-49B9-8888-3F63B187DA16}"/>
                  </a:ext>
                </a:extLst>
              </p:cNvPr>
              <p:cNvSpPr/>
              <p:nvPr/>
            </p:nvSpPr>
            <p:spPr>
              <a:xfrm>
                <a:off x="1605631" y="3643088"/>
                <a:ext cx="6391729" cy="12541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6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40">
                <a:extLst>
                  <a:ext uri="{FF2B5EF4-FFF2-40B4-BE49-F238E27FC236}">
                    <a16:creationId xmlns:a16="http://schemas.microsoft.com/office/drawing/2014/main" id="{4ACD1994-9B35-49A4-83CD-20AF9D71731C}"/>
                  </a:ext>
                </a:extLst>
              </p:cNvPr>
              <p:cNvCxnSpPr/>
              <p:nvPr/>
            </p:nvCxnSpPr>
            <p:spPr>
              <a:xfrm>
                <a:off x="1626491" y="3775402"/>
                <a:ext cx="6391729" cy="0"/>
              </a:xfrm>
              <a:prstGeom prst="line">
                <a:avLst/>
              </a:prstGeom>
              <a:ln w="31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3000"/>
                        <a:alpha val="46000"/>
                      </a:schemeClr>
                    </a:gs>
                  </a:gsLst>
                  <a:lin ang="10800000" scaled="1"/>
                  <a:tileRect/>
                </a:gradFill>
              </a:ln>
              <a:effectLst>
                <a:outerShdw blurRad="12700" dir="5400000" algn="t" rotWithShape="0">
                  <a:schemeClr val="bg1">
                    <a:lumMod val="75000"/>
                    <a:alpha val="64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ounded Rectangle 261">
                <a:extLst>
                  <a:ext uri="{FF2B5EF4-FFF2-40B4-BE49-F238E27FC236}">
                    <a16:creationId xmlns:a16="http://schemas.microsoft.com/office/drawing/2014/main" id="{644A4D95-00F4-4CEF-9E7B-6D7C5081A976}"/>
                  </a:ext>
                </a:extLst>
              </p:cNvPr>
              <p:cNvSpPr/>
              <p:nvPr/>
            </p:nvSpPr>
            <p:spPr>
              <a:xfrm>
                <a:off x="7085489" y="3730171"/>
                <a:ext cx="267654" cy="3657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 Single Corner Rectangle 262">
                <a:extLst>
                  <a:ext uri="{FF2B5EF4-FFF2-40B4-BE49-F238E27FC236}">
                    <a16:creationId xmlns:a16="http://schemas.microsoft.com/office/drawing/2014/main" id="{6048A8F9-330E-4315-8302-20440CBCC80F}"/>
                  </a:ext>
                </a:extLst>
              </p:cNvPr>
              <p:cNvSpPr/>
              <p:nvPr/>
            </p:nvSpPr>
            <p:spPr>
              <a:xfrm rot="10800000" flipH="1">
                <a:off x="7366908" y="3659414"/>
                <a:ext cx="282121" cy="163982"/>
              </a:xfrm>
              <a:prstGeom prst="round1Rect">
                <a:avLst>
                  <a:gd name="adj" fmla="val 21302"/>
                </a:avLst>
              </a:prstGeom>
              <a:gradFill>
                <a:gsLst>
                  <a:gs pos="0">
                    <a:schemeClr val="bg1">
                      <a:alpha val="64000"/>
                    </a:schemeClr>
                  </a:gs>
                  <a:gs pos="100000">
                    <a:schemeClr val="bg1">
                      <a:lumMod val="83000"/>
                      <a:alpha val="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 Same Side Corner Rectangle 264">
                <a:extLst>
                  <a:ext uri="{FF2B5EF4-FFF2-40B4-BE49-F238E27FC236}">
                    <a16:creationId xmlns:a16="http://schemas.microsoft.com/office/drawing/2014/main" id="{C75C5D57-3768-439B-88B7-A206847F9F3F}"/>
                  </a:ext>
                </a:extLst>
              </p:cNvPr>
              <p:cNvSpPr/>
              <p:nvPr/>
            </p:nvSpPr>
            <p:spPr>
              <a:xfrm rot="10800000">
                <a:off x="3931784" y="3672340"/>
                <a:ext cx="1042761" cy="676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innerShdw blurRad="25400" dist="127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ound Same Side Corner Rectangle 19">
                <a:extLst>
                  <a:ext uri="{FF2B5EF4-FFF2-40B4-BE49-F238E27FC236}">
                    <a16:creationId xmlns:a16="http://schemas.microsoft.com/office/drawing/2014/main" id="{CFC15878-6DC5-4428-8E20-4481FE4874C3}"/>
                  </a:ext>
                </a:extLst>
              </p:cNvPr>
              <p:cNvSpPr/>
              <p:nvPr/>
            </p:nvSpPr>
            <p:spPr>
              <a:xfrm>
                <a:off x="4592183" y="914400"/>
                <a:ext cx="2240418" cy="2757714"/>
              </a:xfrm>
              <a:custGeom>
                <a:avLst/>
                <a:gdLst>
                  <a:gd name="connsiteX0" fmla="*/ 1611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0 w 4605211"/>
                  <a:gd name="connsiteY6" fmla="*/ 2757714 h 2757714"/>
                  <a:gd name="connsiteX7" fmla="*/ 0 w 4605211"/>
                  <a:gd name="connsiteY7" fmla="*/ 161106 h 2757714"/>
                  <a:gd name="connsiteX8" fmla="*/ 161106 w 4605211"/>
                  <a:gd name="connsiteY8" fmla="*/ 0 h 2757714"/>
                  <a:gd name="connsiteX0" fmla="*/ 1611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0 w 4605211"/>
                  <a:gd name="connsiteY6" fmla="*/ 161106 h 2757714"/>
                  <a:gd name="connsiteX7" fmla="*/ 161106 w 4605211"/>
                  <a:gd name="connsiteY7" fmla="*/ 0 h 2757714"/>
                  <a:gd name="connsiteX0" fmla="*/ 1611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0 w 4605211"/>
                  <a:gd name="connsiteY6" fmla="*/ 161106 h 2757714"/>
                  <a:gd name="connsiteX7" fmla="*/ 161106 w 4605211"/>
                  <a:gd name="connsiteY7" fmla="*/ 0 h 2757714"/>
                  <a:gd name="connsiteX0" fmla="*/ 1611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161106 w 4605211"/>
                  <a:gd name="connsiteY6" fmla="*/ 0 h 2757714"/>
                  <a:gd name="connsiteX0" fmla="*/ 3755206 w 4605211"/>
                  <a:gd name="connsiteY0" fmla="*/ 0 h 2757714"/>
                  <a:gd name="connsiteX1" fmla="*/ 4444105 w 4605211"/>
                  <a:gd name="connsiteY1" fmla="*/ 0 h 2757714"/>
                  <a:gd name="connsiteX2" fmla="*/ 4605211 w 4605211"/>
                  <a:gd name="connsiteY2" fmla="*/ 161106 h 2757714"/>
                  <a:gd name="connsiteX3" fmla="*/ 4605211 w 4605211"/>
                  <a:gd name="connsiteY3" fmla="*/ 2757714 h 2757714"/>
                  <a:gd name="connsiteX4" fmla="*/ 4605211 w 4605211"/>
                  <a:gd name="connsiteY4" fmla="*/ 2757714 h 2757714"/>
                  <a:gd name="connsiteX5" fmla="*/ 0 w 4605211"/>
                  <a:gd name="connsiteY5" fmla="*/ 2757714 h 2757714"/>
                  <a:gd name="connsiteX6" fmla="*/ 3755206 w 4605211"/>
                  <a:gd name="connsiteY6" fmla="*/ 0 h 2757714"/>
                  <a:gd name="connsiteX0" fmla="*/ 1735906 w 2585911"/>
                  <a:gd name="connsiteY0" fmla="*/ 0 h 2757714"/>
                  <a:gd name="connsiteX1" fmla="*/ 2424805 w 2585911"/>
                  <a:gd name="connsiteY1" fmla="*/ 0 h 2757714"/>
                  <a:gd name="connsiteX2" fmla="*/ 2585911 w 2585911"/>
                  <a:gd name="connsiteY2" fmla="*/ 161106 h 2757714"/>
                  <a:gd name="connsiteX3" fmla="*/ 2585911 w 2585911"/>
                  <a:gd name="connsiteY3" fmla="*/ 2757714 h 2757714"/>
                  <a:gd name="connsiteX4" fmla="*/ 2585911 w 2585911"/>
                  <a:gd name="connsiteY4" fmla="*/ 2757714 h 2757714"/>
                  <a:gd name="connsiteX5" fmla="*/ 0 w 2585911"/>
                  <a:gd name="connsiteY5" fmla="*/ 2732314 h 2757714"/>
                  <a:gd name="connsiteX6" fmla="*/ 1735906 w 2585911"/>
                  <a:gd name="connsiteY6" fmla="*/ 0 h 2757714"/>
                  <a:gd name="connsiteX0" fmla="*/ 1147198 w 1997203"/>
                  <a:gd name="connsiteY0" fmla="*/ 0 h 2757714"/>
                  <a:gd name="connsiteX1" fmla="*/ 1836097 w 1997203"/>
                  <a:gd name="connsiteY1" fmla="*/ 0 h 2757714"/>
                  <a:gd name="connsiteX2" fmla="*/ 1997203 w 1997203"/>
                  <a:gd name="connsiteY2" fmla="*/ 161106 h 2757714"/>
                  <a:gd name="connsiteX3" fmla="*/ 1997203 w 1997203"/>
                  <a:gd name="connsiteY3" fmla="*/ 2757714 h 2757714"/>
                  <a:gd name="connsiteX4" fmla="*/ 1997203 w 1997203"/>
                  <a:gd name="connsiteY4" fmla="*/ 2757714 h 2757714"/>
                  <a:gd name="connsiteX5" fmla="*/ 0 w 1997203"/>
                  <a:gd name="connsiteY5" fmla="*/ 2732314 h 2757714"/>
                  <a:gd name="connsiteX6" fmla="*/ 1147198 w 1997203"/>
                  <a:gd name="connsiteY6" fmla="*/ 0 h 275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7203" h="2757714">
                    <a:moveTo>
                      <a:pt x="1147198" y="0"/>
                    </a:moveTo>
                    <a:lnTo>
                      <a:pt x="1836097" y="0"/>
                    </a:lnTo>
                    <a:cubicBezTo>
                      <a:pt x="1925073" y="0"/>
                      <a:pt x="1997203" y="72130"/>
                      <a:pt x="1997203" y="161106"/>
                    </a:cubicBezTo>
                    <a:lnTo>
                      <a:pt x="1997203" y="2757714"/>
                    </a:lnTo>
                    <a:lnTo>
                      <a:pt x="1997203" y="2757714"/>
                    </a:lnTo>
                    <a:lnTo>
                      <a:pt x="0" y="2732314"/>
                    </a:lnTo>
                    <a:lnTo>
                      <a:pt x="1147198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bg1">
                      <a:alpha val="1000"/>
                    </a:schemeClr>
                  </a:gs>
                  <a:gs pos="100000">
                    <a:schemeClr val="bg1">
                      <a:alpha val="32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9" name="Picture 6">
            <a:extLst>
              <a:ext uri="{FF2B5EF4-FFF2-40B4-BE49-F238E27FC236}">
                <a16:creationId xmlns:a16="http://schemas.microsoft.com/office/drawing/2014/main" id="{C1DF5D83-85DD-4C16-9261-DD920A9D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29" y="1359597"/>
            <a:ext cx="6296006" cy="419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4D766134-3CFD-4803-966E-93AE4B40F253}"/>
              </a:ext>
            </a:extLst>
          </p:cNvPr>
          <p:cNvSpPr/>
          <p:nvPr/>
        </p:nvSpPr>
        <p:spPr>
          <a:xfrm>
            <a:off x="7338785" y="1359597"/>
            <a:ext cx="5909258" cy="4193134"/>
          </a:xfrm>
          <a:prstGeom prst="rect">
            <a:avLst/>
          </a:prstGeom>
          <a:gradFill flip="none" rotWithShape="1">
            <a:gsLst>
              <a:gs pos="62000">
                <a:srgbClr val="2F2F37">
                  <a:alpha val="5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2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-1"/>
            <a:ext cx="12192000" cy="1665288"/>
          </a:xfrm>
          <a:custGeom>
            <a:avLst/>
            <a:gdLst>
              <a:gd name="connsiteX0" fmla="*/ 0 w 12192000"/>
              <a:gd name="connsiteY0" fmla="*/ 0 h 1665288"/>
              <a:gd name="connsiteX1" fmla="*/ 12192000 w 12192000"/>
              <a:gd name="connsiteY1" fmla="*/ 0 h 1665288"/>
              <a:gd name="connsiteX2" fmla="*/ 12192000 w 12192000"/>
              <a:gd name="connsiteY2" fmla="*/ 836613 h 1665288"/>
              <a:gd name="connsiteX3" fmla="*/ 12191999 w 12192000"/>
              <a:gd name="connsiteY3" fmla="*/ 836613 h 1665288"/>
              <a:gd name="connsiteX4" fmla="*/ 6096000 w 12192000"/>
              <a:gd name="connsiteY4" fmla="*/ 1665288 h 1665288"/>
              <a:gd name="connsiteX5" fmla="*/ 0 w 12192000"/>
              <a:gd name="connsiteY5" fmla="*/ 836613 h 166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65288">
                <a:moveTo>
                  <a:pt x="0" y="0"/>
                </a:moveTo>
                <a:lnTo>
                  <a:pt x="12192000" y="0"/>
                </a:lnTo>
                <a:lnTo>
                  <a:pt x="12192000" y="836613"/>
                </a:lnTo>
                <a:lnTo>
                  <a:pt x="12191999" y="836613"/>
                </a:lnTo>
                <a:lnTo>
                  <a:pt x="6096000" y="1665288"/>
                </a:lnTo>
                <a:lnTo>
                  <a:pt x="0" y="83661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Group 6"/>
          <p:cNvSpPr txBox="1"/>
          <p:nvPr/>
        </p:nvSpPr>
        <p:spPr>
          <a:xfrm>
            <a:off x="4682803" y="456901"/>
            <a:ext cx="2826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0" name="Group 9"/>
          <p:cNvCxnSpPr/>
          <p:nvPr/>
        </p:nvCxnSpPr>
        <p:spPr>
          <a:xfrm>
            <a:off x="0" y="391933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40671" y="3550389"/>
            <a:ext cx="9750641" cy="737886"/>
            <a:chOff x="2464439" y="2870522"/>
            <a:chExt cx="9750641" cy="737886"/>
          </a:xfrm>
        </p:grpSpPr>
        <p:sp>
          <p:nvSpPr>
            <p:cNvPr id="13" name="椭圆 12"/>
            <p:cNvSpPr/>
            <p:nvPr/>
          </p:nvSpPr>
          <p:spPr>
            <a:xfrm>
              <a:off x="4704142" y="2870522"/>
              <a:ext cx="737886" cy="737886"/>
            </a:xfrm>
            <a:prstGeom prst="ellipse">
              <a:avLst/>
            </a:prstGeom>
            <a:solidFill>
              <a:srgbClr val="E546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</a:t>
              </a:r>
              <a:endParaRPr lang="zh-CN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64439" y="2870522"/>
              <a:ext cx="737886" cy="737886"/>
            </a:xfrm>
            <a:prstGeom prst="ellipse">
              <a:avLst/>
            </a:prstGeom>
            <a:solidFill>
              <a:srgbClr val="EB7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</a:t>
              </a:r>
              <a:endParaRPr lang="zh-CN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43845" y="2870522"/>
              <a:ext cx="737886" cy="737886"/>
            </a:xfrm>
            <a:prstGeom prst="ellipse">
              <a:avLst/>
            </a:prstGeom>
            <a:solidFill>
              <a:srgbClr val="DC02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</a:t>
              </a:r>
              <a:endParaRPr lang="zh-CN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183549" y="2870522"/>
              <a:ext cx="737886" cy="737886"/>
            </a:xfrm>
            <a:prstGeom prst="ellipse">
              <a:avLst/>
            </a:prstGeom>
            <a:solidFill>
              <a:srgbClr val="AA0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</a:t>
              </a:r>
              <a:endParaRPr lang="zh-CN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1" name="椭圆 13">
              <a:extLst>
                <a:ext uri="{FF2B5EF4-FFF2-40B4-BE49-F238E27FC236}">
                  <a16:creationId xmlns:a16="http://schemas.microsoft.com/office/drawing/2014/main" id="{18BC1471-BED8-4319-85D0-2A603F3B92C9}"/>
                </a:ext>
              </a:extLst>
            </p:cNvPr>
            <p:cNvSpPr/>
            <p:nvPr/>
          </p:nvSpPr>
          <p:spPr>
            <a:xfrm>
              <a:off x="11477194" y="2870522"/>
              <a:ext cx="737886" cy="737886"/>
            </a:xfrm>
            <a:prstGeom prst="ellipse">
              <a:avLst/>
            </a:prstGeom>
            <a:solidFill>
              <a:srgbClr val="8602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zh-CN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49" name="Group 48"/>
          <p:cNvSpPr txBox="1"/>
          <p:nvPr/>
        </p:nvSpPr>
        <p:spPr>
          <a:xfrm>
            <a:off x="574750" y="2932287"/>
            <a:ext cx="204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메인페이지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0" name="Group 49"/>
          <p:cNvSpPr txBox="1"/>
          <p:nvPr/>
        </p:nvSpPr>
        <p:spPr>
          <a:xfrm>
            <a:off x="5034277" y="2932287"/>
            <a:ext cx="21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비회원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예매확인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Group 50"/>
          <p:cNvSpPr txBox="1"/>
          <p:nvPr/>
        </p:nvSpPr>
        <p:spPr>
          <a:xfrm>
            <a:off x="2658688" y="4451686"/>
            <a:ext cx="239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로그인 페이지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2" name="Group 51"/>
          <p:cNvSpPr txBox="1"/>
          <p:nvPr/>
        </p:nvSpPr>
        <p:spPr>
          <a:xfrm>
            <a:off x="7214745" y="4451686"/>
            <a:ext cx="2225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비회원 비밀번호 찾기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Group 1"/>
          <p:cNvSpPr/>
          <p:nvPr/>
        </p:nvSpPr>
        <p:spPr>
          <a:xfrm>
            <a:off x="0" y="5980432"/>
            <a:ext cx="12192000" cy="12715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8" name="Group 49">
            <a:extLst>
              <a:ext uri="{FF2B5EF4-FFF2-40B4-BE49-F238E27FC236}">
                <a16:creationId xmlns:a16="http://schemas.microsoft.com/office/drawing/2014/main" id="{2728A8A8-6CEE-43B0-A60C-B443CC2BACCD}"/>
              </a:ext>
            </a:extLst>
          </p:cNvPr>
          <p:cNvSpPr txBox="1"/>
          <p:nvPr/>
        </p:nvSpPr>
        <p:spPr>
          <a:xfrm>
            <a:off x="9561871" y="2932287"/>
            <a:ext cx="21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결제페이지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47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C8EA65-143B-46B1-847E-9B36DDD95F24}"/>
              </a:ext>
            </a:extLst>
          </p:cNvPr>
          <p:cNvSpPr/>
          <p:nvPr/>
        </p:nvSpPr>
        <p:spPr>
          <a:xfrm>
            <a:off x="1473276" y="1277144"/>
            <a:ext cx="9449622" cy="4241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61">
            <a:extLst>
              <a:ext uri="{FF2B5EF4-FFF2-40B4-BE49-F238E27FC236}">
                <a16:creationId xmlns:a16="http://schemas.microsoft.com/office/drawing/2014/main" id="{9C59173E-8491-4B80-9C27-17557C4DCF4A}"/>
              </a:ext>
            </a:extLst>
          </p:cNvPr>
          <p:cNvSpPr/>
          <p:nvPr/>
        </p:nvSpPr>
        <p:spPr>
          <a:xfrm>
            <a:off x="0" y="364611"/>
            <a:ext cx="219342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1">
            <a:extLst>
              <a:ext uri="{FF2B5EF4-FFF2-40B4-BE49-F238E27FC236}">
                <a16:creationId xmlns:a16="http://schemas.microsoft.com/office/drawing/2014/main" id="{4A1FA8EC-1E94-4745-A785-CC435CBD7DBE}"/>
              </a:ext>
            </a:extLst>
          </p:cNvPr>
          <p:cNvSpPr/>
          <p:nvPr/>
        </p:nvSpPr>
        <p:spPr>
          <a:xfrm>
            <a:off x="2015408" y="364611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1">
            <a:extLst>
              <a:ext uri="{FF2B5EF4-FFF2-40B4-BE49-F238E27FC236}">
                <a16:creationId xmlns:a16="http://schemas.microsoft.com/office/drawing/2014/main" id="{70A33F0C-5F41-4470-965A-61479147F35B}"/>
              </a:ext>
            </a:extLst>
          </p:cNvPr>
          <p:cNvSpPr/>
          <p:nvPr/>
        </p:nvSpPr>
        <p:spPr>
          <a:xfrm>
            <a:off x="2105953" y="364610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A058980-BD19-441D-911D-B8BF22A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388" y="6372230"/>
            <a:ext cx="684660" cy="228600"/>
          </a:xfrm>
        </p:spPr>
        <p:txBody>
          <a:bodyPr/>
          <a:lstStyle>
            <a:lvl1pPr>
              <a:defRPr sz="1050">
                <a:solidFill>
                  <a:srgbClr val="8BA8A7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Slide </a:t>
            </a:r>
            <a:fld id="{B1D846AF-97CD-48E2-889D-B5106BCB5073}" type="slidenum">
              <a:rPr lang="en-US" smtClean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pPr/>
              <a:t>3</a:t>
            </a:fld>
            <a:endParaRPr lang="en-US" dirty="0">
              <a:solidFill>
                <a:schemeClr val="bg2">
                  <a:lumMod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sp>
        <p:nvSpPr>
          <p:cNvPr id="15" name="Rectangle 61">
            <a:extLst>
              <a:ext uri="{FF2B5EF4-FFF2-40B4-BE49-F238E27FC236}">
                <a16:creationId xmlns:a16="http://schemas.microsoft.com/office/drawing/2014/main" id="{00DBAD5E-DD86-494B-AACB-838E5B327391}"/>
              </a:ext>
            </a:extLst>
          </p:cNvPr>
          <p:cNvSpPr/>
          <p:nvPr/>
        </p:nvSpPr>
        <p:spPr>
          <a:xfrm>
            <a:off x="-29954" y="6372056"/>
            <a:ext cx="219342" cy="2286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94000">
                <a:schemeClr val="bg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79773-0921-42D9-9196-7D346D792788}"/>
              </a:ext>
            </a:extLst>
          </p:cNvPr>
          <p:cNvSpPr txBox="1"/>
          <p:nvPr/>
        </p:nvSpPr>
        <p:spPr>
          <a:xfrm>
            <a:off x="365280" y="4166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시나리오</a:t>
            </a:r>
          </a:p>
        </p:txBody>
      </p:sp>
      <p:sp>
        <p:nvSpPr>
          <p:cNvPr id="20" name="Rectangle 231">
            <a:extLst>
              <a:ext uri="{FF2B5EF4-FFF2-40B4-BE49-F238E27FC236}">
                <a16:creationId xmlns:a16="http://schemas.microsoft.com/office/drawing/2014/main" id="{FCD2EBA8-D9BD-416B-83F1-1F9518A472B1}"/>
              </a:ext>
            </a:extLst>
          </p:cNvPr>
          <p:cNvSpPr/>
          <p:nvPr/>
        </p:nvSpPr>
        <p:spPr>
          <a:xfrm>
            <a:off x="3162559" y="5761952"/>
            <a:ext cx="5866882" cy="740203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부트스트랩으로 배너의 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slide 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기능 구현</a:t>
            </a: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이미지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, 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동영상 누르면 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a tag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를 통해 각각의 페이지로 이동</a:t>
            </a: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A2EC8-756C-4079-BDFC-AEC92AE22D70}"/>
              </a:ext>
            </a:extLst>
          </p:cNvPr>
          <p:cNvSpPr txBox="1"/>
          <p:nvPr/>
        </p:nvSpPr>
        <p:spPr>
          <a:xfrm>
            <a:off x="2376594" y="41665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chemeClr val="bg2">
                    <a:lumMod val="50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메인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C55999-1348-4A08-9CF9-B9939F6B7861}"/>
              </a:ext>
            </a:extLst>
          </p:cNvPr>
          <p:cNvGrpSpPr/>
          <p:nvPr/>
        </p:nvGrpSpPr>
        <p:grpSpPr>
          <a:xfrm>
            <a:off x="9921886" y="570117"/>
            <a:ext cx="1603082" cy="131948"/>
            <a:chOff x="4074909" y="-131948"/>
            <a:chExt cx="1603082" cy="131948"/>
          </a:xfrm>
        </p:grpSpPr>
        <p:sp>
          <p:nvSpPr>
            <p:cNvPr id="23" name="Oval 67">
              <a:extLst>
                <a:ext uri="{FF2B5EF4-FFF2-40B4-BE49-F238E27FC236}">
                  <a16:creationId xmlns:a16="http://schemas.microsoft.com/office/drawing/2014/main" id="{A44C18AD-EF52-43D8-9871-5CDB9086FE54}"/>
                </a:ext>
              </a:extLst>
            </p:cNvPr>
            <p:cNvSpPr/>
            <p:nvPr/>
          </p:nvSpPr>
          <p:spPr>
            <a:xfrm>
              <a:off x="4074909" y="-131948"/>
              <a:ext cx="131948" cy="1319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68">
              <a:extLst>
                <a:ext uri="{FF2B5EF4-FFF2-40B4-BE49-F238E27FC236}">
                  <a16:creationId xmlns:a16="http://schemas.microsoft.com/office/drawing/2014/main" id="{53B856FE-FA6E-4CB3-9AF3-43B83EC4F156}"/>
                </a:ext>
              </a:extLst>
            </p:cNvPr>
            <p:cNvSpPr/>
            <p:nvPr/>
          </p:nvSpPr>
          <p:spPr>
            <a:xfrm>
              <a:off x="4320098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69">
              <a:extLst>
                <a:ext uri="{FF2B5EF4-FFF2-40B4-BE49-F238E27FC236}">
                  <a16:creationId xmlns:a16="http://schemas.microsoft.com/office/drawing/2014/main" id="{C95FF305-0D1A-4F40-881D-24987820C343}"/>
                </a:ext>
              </a:extLst>
            </p:cNvPr>
            <p:cNvSpPr/>
            <p:nvPr/>
          </p:nvSpPr>
          <p:spPr>
            <a:xfrm>
              <a:off x="4565287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69">
              <a:extLst>
                <a:ext uri="{FF2B5EF4-FFF2-40B4-BE49-F238E27FC236}">
                  <a16:creationId xmlns:a16="http://schemas.microsoft.com/office/drawing/2014/main" id="{56B4B3B6-1F18-4252-8612-1B070C196BC0}"/>
                </a:ext>
              </a:extLst>
            </p:cNvPr>
            <p:cNvSpPr/>
            <p:nvPr/>
          </p:nvSpPr>
          <p:spPr>
            <a:xfrm>
              <a:off x="4810476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69">
              <a:extLst>
                <a:ext uri="{FF2B5EF4-FFF2-40B4-BE49-F238E27FC236}">
                  <a16:creationId xmlns:a16="http://schemas.microsoft.com/office/drawing/2014/main" id="{DB712BB3-286B-47DF-9B30-2C8AF2F7D63A}"/>
                </a:ext>
              </a:extLst>
            </p:cNvPr>
            <p:cNvSpPr/>
            <p:nvPr/>
          </p:nvSpPr>
          <p:spPr>
            <a:xfrm>
              <a:off x="5055665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69">
              <a:extLst>
                <a:ext uri="{FF2B5EF4-FFF2-40B4-BE49-F238E27FC236}">
                  <a16:creationId xmlns:a16="http://schemas.microsoft.com/office/drawing/2014/main" id="{93A6B871-255C-4243-9636-902E21E18642}"/>
                </a:ext>
              </a:extLst>
            </p:cNvPr>
            <p:cNvSpPr/>
            <p:nvPr/>
          </p:nvSpPr>
          <p:spPr>
            <a:xfrm>
              <a:off x="5300854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4C5F7D90-347A-42D9-8271-869381D564CB}"/>
                </a:ext>
              </a:extLst>
            </p:cNvPr>
            <p:cNvSpPr/>
            <p:nvPr/>
          </p:nvSpPr>
          <p:spPr>
            <a:xfrm>
              <a:off x="5546043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0" name="Group 31">
            <a:extLst>
              <a:ext uri="{FF2B5EF4-FFF2-40B4-BE49-F238E27FC236}">
                <a16:creationId xmlns:a16="http://schemas.microsoft.com/office/drawing/2014/main" id="{F411A6BB-4E99-4726-947A-73629BEE5301}"/>
              </a:ext>
            </a:extLst>
          </p:cNvPr>
          <p:cNvGrpSpPr/>
          <p:nvPr/>
        </p:nvGrpSpPr>
        <p:grpSpPr>
          <a:xfrm>
            <a:off x="11601562" y="0"/>
            <a:ext cx="183357" cy="6858000"/>
            <a:chOff x="11404996" y="0"/>
            <a:chExt cx="183357" cy="6858000"/>
          </a:xfrm>
        </p:grpSpPr>
        <p:cxnSp>
          <p:nvCxnSpPr>
            <p:cNvPr id="31" name="Straight Connector 32">
              <a:extLst>
                <a:ext uri="{FF2B5EF4-FFF2-40B4-BE49-F238E27FC236}">
                  <a16:creationId xmlns:a16="http://schemas.microsoft.com/office/drawing/2014/main" id="{A1CF57D8-B151-4760-AB0C-891B16F37A96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0"/>
              <a:ext cx="0" cy="27736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3">
              <a:extLst>
                <a:ext uri="{FF2B5EF4-FFF2-40B4-BE49-F238E27FC236}">
                  <a16:creationId xmlns:a16="http://schemas.microsoft.com/office/drawing/2014/main" id="{90208CCA-9B26-4BDA-9648-A3A76D727B55}"/>
                </a:ext>
              </a:extLst>
            </p:cNvPr>
            <p:cNvGrpSpPr/>
            <p:nvPr/>
          </p:nvGrpSpPr>
          <p:grpSpPr>
            <a:xfrm>
              <a:off x="11404996" y="3099991"/>
              <a:ext cx="183357" cy="658019"/>
              <a:chOff x="11404996" y="2428874"/>
              <a:chExt cx="183357" cy="658019"/>
            </a:xfrm>
          </p:grpSpPr>
          <p:sp>
            <p:nvSpPr>
              <p:cNvPr id="34" name="Multiplication Sign 35">
                <a:extLst>
                  <a:ext uri="{FF2B5EF4-FFF2-40B4-BE49-F238E27FC236}">
                    <a16:creationId xmlns:a16="http://schemas.microsoft.com/office/drawing/2014/main" id="{969AD9B6-5E43-497F-8BC4-3B7A3F86BD7C}"/>
                  </a:ext>
                </a:extLst>
              </p:cNvPr>
              <p:cNvSpPr/>
              <p:nvPr/>
            </p:nvSpPr>
            <p:spPr>
              <a:xfrm>
                <a:off x="11404996" y="2428874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35" name="Multiplication Sign 36">
                <a:extLst>
                  <a:ext uri="{FF2B5EF4-FFF2-40B4-BE49-F238E27FC236}">
                    <a16:creationId xmlns:a16="http://schemas.microsoft.com/office/drawing/2014/main" id="{BDF0DB1E-F25D-49FD-8A86-368F80669B9D}"/>
                  </a:ext>
                </a:extLst>
              </p:cNvPr>
              <p:cNvSpPr/>
              <p:nvPr/>
            </p:nvSpPr>
            <p:spPr>
              <a:xfrm>
                <a:off x="11404996" y="2666205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rgbClr val="E83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36" name="Multiplication Sign 37">
                <a:extLst>
                  <a:ext uri="{FF2B5EF4-FFF2-40B4-BE49-F238E27FC236}">
                    <a16:creationId xmlns:a16="http://schemas.microsoft.com/office/drawing/2014/main" id="{B64E246A-F3AD-4F3C-86B2-8F18435DCBAB}"/>
                  </a:ext>
                </a:extLst>
              </p:cNvPr>
              <p:cNvSpPr/>
              <p:nvPr/>
            </p:nvSpPr>
            <p:spPr>
              <a:xfrm>
                <a:off x="11404996" y="2903536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</p:grp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DE800250-1987-4829-8ED2-B671901B7047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4084323"/>
              <a:ext cx="0" cy="2773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D2096EDF-DA5A-4582-AD4B-E79B71E4C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9" r="850" b="3753"/>
          <a:stretch/>
        </p:blipFill>
        <p:spPr>
          <a:xfrm>
            <a:off x="2201472" y="1432906"/>
            <a:ext cx="7829274" cy="39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1B6755-871F-452F-ADC2-D3FB555E3361}"/>
              </a:ext>
            </a:extLst>
          </p:cNvPr>
          <p:cNvSpPr/>
          <p:nvPr/>
        </p:nvSpPr>
        <p:spPr>
          <a:xfrm>
            <a:off x="-232088" y="1028378"/>
            <a:ext cx="12525685" cy="3184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61">
            <a:extLst>
              <a:ext uri="{FF2B5EF4-FFF2-40B4-BE49-F238E27FC236}">
                <a16:creationId xmlns:a16="http://schemas.microsoft.com/office/drawing/2014/main" id="{9C59173E-8491-4B80-9C27-17557C4DCF4A}"/>
              </a:ext>
            </a:extLst>
          </p:cNvPr>
          <p:cNvSpPr/>
          <p:nvPr/>
        </p:nvSpPr>
        <p:spPr>
          <a:xfrm>
            <a:off x="0" y="364611"/>
            <a:ext cx="219342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1">
            <a:extLst>
              <a:ext uri="{FF2B5EF4-FFF2-40B4-BE49-F238E27FC236}">
                <a16:creationId xmlns:a16="http://schemas.microsoft.com/office/drawing/2014/main" id="{4A1FA8EC-1E94-4745-A785-CC435CBD7DBE}"/>
              </a:ext>
            </a:extLst>
          </p:cNvPr>
          <p:cNvSpPr/>
          <p:nvPr/>
        </p:nvSpPr>
        <p:spPr>
          <a:xfrm>
            <a:off x="2015408" y="364611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1">
            <a:extLst>
              <a:ext uri="{FF2B5EF4-FFF2-40B4-BE49-F238E27FC236}">
                <a16:creationId xmlns:a16="http://schemas.microsoft.com/office/drawing/2014/main" id="{70A33F0C-5F41-4470-965A-61479147F35B}"/>
              </a:ext>
            </a:extLst>
          </p:cNvPr>
          <p:cNvSpPr/>
          <p:nvPr/>
        </p:nvSpPr>
        <p:spPr>
          <a:xfrm>
            <a:off x="2105953" y="364610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1">
            <a:extLst>
              <a:ext uri="{FF2B5EF4-FFF2-40B4-BE49-F238E27FC236}">
                <a16:creationId xmlns:a16="http://schemas.microsoft.com/office/drawing/2014/main" id="{00DBAD5E-DD86-494B-AACB-838E5B327391}"/>
              </a:ext>
            </a:extLst>
          </p:cNvPr>
          <p:cNvSpPr/>
          <p:nvPr/>
        </p:nvSpPr>
        <p:spPr>
          <a:xfrm>
            <a:off x="-29954" y="6372056"/>
            <a:ext cx="219342" cy="2286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94000">
                <a:schemeClr val="bg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79773-0921-42D9-9196-7D346D792788}"/>
              </a:ext>
            </a:extLst>
          </p:cNvPr>
          <p:cNvSpPr txBox="1"/>
          <p:nvPr/>
        </p:nvSpPr>
        <p:spPr>
          <a:xfrm>
            <a:off x="365280" y="4166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F5E19-6FA0-4A5F-A591-7B114DA1D718}"/>
              </a:ext>
            </a:extLst>
          </p:cNvPr>
          <p:cNvSpPr txBox="1"/>
          <p:nvPr/>
        </p:nvSpPr>
        <p:spPr>
          <a:xfrm>
            <a:off x="2376594" y="41665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chemeClr val="bg2">
                    <a:lumMod val="50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로그인 페이지</a:t>
            </a:r>
          </a:p>
        </p:txBody>
      </p:sp>
      <p:grpSp>
        <p:nvGrpSpPr>
          <p:cNvPr id="13" name="Group 31">
            <a:extLst>
              <a:ext uri="{FF2B5EF4-FFF2-40B4-BE49-F238E27FC236}">
                <a16:creationId xmlns:a16="http://schemas.microsoft.com/office/drawing/2014/main" id="{18DBA008-6671-4C6D-91FB-0EC10B734B0C}"/>
              </a:ext>
            </a:extLst>
          </p:cNvPr>
          <p:cNvGrpSpPr/>
          <p:nvPr/>
        </p:nvGrpSpPr>
        <p:grpSpPr>
          <a:xfrm>
            <a:off x="11601562" y="0"/>
            <a:ext cx="183357" cy="6858000"/>
            <a:chOff x="11404996" y="0"/>
            <a:chExt cx="183357" cy="6858000"/>
          </a:xfrm>
        </p:grpSpPr>
        <p:cxnSp>
          <p:nvCxnSpPr>
            <p:cNvPr id="16" name="Straight Connector 32">
              <a:extLst>
                <a:ext uri="{FF2B5EF4-FFF2-40B4-BE49-F238E27FC236}">
                  <a16:creationId xmlns:a16="http://schemas.microsoft.com/office/drawing/2014/main" id="{6C59D13E-6E09-4473-8879-A19FF0DF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0"/>
              <a:ext cx="0" cy="27736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33">
              <a:extLst>
                <a:ext uri="{FF2B5EF4-FFF2-40B4-BE49-F238E27FC236}">
                  <a16:creationId xmlns:a16="http://schemas.microsoft.com/office/drawing/2014/main" id="{DE2BF22B-2E40-4FA8-B98F-AB41484A0FC4}"/>
                </a:ext>
              </a:extLst>
            </p:cNvPr>
            <p:cNvGrpSpPr/>
            <p:nvPr/>
          </p:nvGrpSpPr>
          <p:grpSpPr>
            <a:xfrm>
              <a:off x="11404996" y="3099991"/>
              <a:ext cx="183357" cy="658019"/>
              <a:chOff x="11404996" y="2428874"/>
              <a:chExt cx="183357" cy="658019"/>
            </a:xfrm>
          </p:grpSpPr>
          <p:sp>
            <p:nvSpPr>
              <p:cNvPr id="21" name="Multiplication Sign 35">
                <a:extLst>
                  <a:ext uri="{FF2B5EF4-FFF2-40B4-BE49-F238E27FC236}">
                    <a16:creationId xmlns:a16="http://schemas.microsoft.com/office/drawing/2014/main" id="{BFEFD7A7-A9D3-498D-8756-A4D41DB2A882}"/>
                  </a:ext>
                </a:extLst>
              </p:cNvPr>
              <p:cNvSpPr/>
              <p:nvPr/>
            </p:nvSpPr>
            <p:spPr>
              <a:xfrm>
                <a:off x="11404996" y="2428874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22" name="Multiplication Sign 36">
                <a:extLst>
                  <a:ext uri="{FF2B5EF4-FFF2-40B4-BE49-F238E27FC236}">
                    <a16:creationId xmlns:a16="http://schemas.microsoft.com/office/drawing/2014/main" id="{150BE8F2-FAB6-47BD-BD72-25534FCCEFE6}"/>
                  </a:ext>
                </a:extLst>
              </p:cNvPr>
              <p:cNvSpPr/>
              <p:nvPr/>
            </p:nvSpPr>
            <p:spPr>
              <a:xfrm>
                <a:off x="11404996" y="2666205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rgbClr val="E83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23" name="Multiplication Sign 37">
                <a:extLst>
                  <a:ext uri="{FF2B5EF4-FFF2-40B4-BE49-F238E27FC236}">
                    <a16:creationId xmlns:a16="http://schemas.microsoft.com/office/drawing/2014/main" id="{188785BD-FC53-477D-B049-F3924C85E553}"/>
                  </a:ext>
                </a:extLst>
              </p:cNvPr>
              <p:cNvSpPr/>
              <p:nvPr/>
            </p:nvSpPr>
            <p:spPr>
              <a:xfrm>
                <a:off x="11404996" y="2903536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</p:grpSp>
        <p:cxnSp>
          <p:nvCxnSpPr>
            <p:cNvPr id="20" name="Straight Connector 34">
              <a:extLst>
                <a:ext uri="{FF2B5EF4-FFF2-40B4-BE49-F238E27FC236}">
                  <a16:creationId xmlns:a16="http://schemas.microsoft.com/office/drawing/2014/main" id="{ADC0367D-7A09-4881-96C3-8ED5B34E802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4084323"/>
              <a:ext cx="0" cy="2773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AEA8756-52E1-46C6-BC06-2A86A6B64792}"/>
              </a:ext>
            </a:extLst>
          </p:cNvPr>
          <p:cNvGrpSpPr/>
          <p:nvPr/>
        </p:nvGrpSpPr>
        <p:grpSpPr>
          <a:xfrm>
            <a:off x="9921886" y="570117"/>
            <a:ext cx="1603082" cy="131948"/>
            <a:chOff x="4074909" y="-131948"/>
            <a:chExt cx="1603082" cy="131948"/>
          </a:xfrm>
        </p:grpSpPr>
        <p:sp>
          <p:nvSpPr>
            <p:cNvPr id="25" name="Oval 67">
              <a:extLst>
                <a:ext uri="{FF2B5EF4-FFF2-40B4-BE49-F238E27FC236}">
                  <a16:creationId xmlns:a16="http://schemas.microsoft.com/office/drawing/2014/main" id="{7A847DD4-5F74-4C90-A1A5-CADE2D132BFA}"/>
                </a:ext>
              </a:extLst>
            </p:cNvPr>
            <p:cNvSpPr/>
            <p:nvPr/>
          </p:nvSpPr>
          <p:spPr>
            <a:xfrm>
              <a:off x="4074909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68">
              <a:extLst>
                <a:ext uri="{FF2B5EF4-FFF2-40B4-BE49-F238E27FC236}">
                  <a16:creationId xmlns:a16="http://schemas.microsoft.com/office/drawing/2014/main" id="{25C2DA29-D2DD-4A3A-86ED-0A23771CD41E}"/>
                </a:ext>
              </a:extLst>
            </p:cNvPr>
            <p:cNvSpPr/>
            <p:nvPr/>
          </p:nvSpPr>
          <p:spPr>
            <a:xfrm>
              <a:off x="4320098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69">
              <a:extLst>
                <a:ext uri="{FF2B5EF4-FFF2-40B4-BE49-F238E27FC236}">
                  <a16:creationId xmlns:a16="http://schemas.microsoft.com/office/drawing/2014/main" id="{5624432D-626C-4CEA-A39B-745BCC4F1CD6}"/>
                </a:ext>
              </a:extLst>
            </p:cNvPr>
            <p:cNvSpPr/>
            <p:nvPr/>
          </p:nvSpPr>
          <p:spPr>
            <a:xfrm>
              <a:off x="4565287" y="-131948"/>
              <a:ext cx="131948" cy="1319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69">
              <a:extLst>
                <a:ext uri="{FF2B5EF4-FFF2-40B4-BE49-F238E27FC236}">
                  <a16:creationId xmlns:a16="http://schemas.microsoft.com/office/drawing/2014/main" id="{C94870BE-6099-4E18-AD80-7075C7B40A9F}"/>
                </a:ext>
              </a:extLst>
            </p:cNvPr>
            <p:cNvSpPr/>
            <p:nvPr/>
          </p:nvSpPr>
          <p:spPr>
            <a:xfrm>
              <a:off x="4810476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EE7E3130-36D5-4E7C-9899-F1F81AB9495C}"/>
                </a:ext>
              </a:extLst>
            </p:cNvPr>
            <p:cNvSpPr/>
            <p:nvPr/>
          </p:nvSpPr>
          <p:spPr>
            <a:xfrm>
              <a:off x="5055665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98C0F59E-1512-40CF-BBA4-0AA7EE284E2A}"/>
                </a:ext>
              </a:extLst>
            </p:cNvPr>
            <p:cNvSpPr/>
            <p:nvPr/>
          </p:nvSpPr>
          <p:spPr>
            <a:xfrm>
              <a:off x="5300854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69">
              <a:extLst>
                <a:ext uri="{FF2B5EF4-FFF2-40B4-BE49-F238E27FC236}">
                  <a16:creationId xmlns:a16="http://schemas.microsoft.com/office/drawing/2014/main" id="{5FDE92FE-3525-4EC5-A4E2-C5338DCC9FB2}"/>
                </a:ext>
              </a:extLst>
            </p:cNvPr>
            <p:cNvSpPr/>
            <p:nvPr/>
          </p:nvSpPr>
          <p:spPr>
            <a:xfrm>
              <a:off x="5546043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DD42327-8D73-4255-AA0E-617244A10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0" t="17323" r="24572" b="35766"/>
          <a:stretch/>
        </p:blipFill>
        <p:spPr>
          <a:xfrm>
            <a:off x="-840505" y="1134417"/>
            <a:ext cx="5558659" cy="295607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852D585-0D4C-464D-AB46-77D2AE75D7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3" t="15713" r="26317" b="33480"/>
          <a:stretch/>
        </p:blipFill>
        <p:spPr>
          <a:xfrm>
            <a:off x="3456715" y="1166887"/>
            <a:ext cx="4785842" cy="29051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BA13D1-755F-48CE-9956-AA0852D99B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9" t="25961" r="29918" b="37005"/>
          <a:stretch/>
        </p:blipFill>
        <p:spPr>
          <a:xfrm>
            <a:off x="7900418" y="1779393"/>
            <a:ext cx="4362247" cy="229120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286BF6-8626-4E03-BD1C-5B33104BD299}"/>
              </a:ext>
            </a:extLst>
          </p:cNvPr>
          <p:cNvSpPr/>
          <p:nvPr/>
        </p:nvSpPr>
        <p:spPr>
          <a:xfrm>
            <a:off x="7900417" y="1159673"/>
            <a:ext cx="4362247" cy="611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231">
            <a:extLst>
              <a:ext uri="{FF2B5EF4-FFF2-40B4-BE49-F238E27FC236}">
                <a16:creationId xmlns:a16="http://schemas.microsoft.com/office/drawing/2014/main" id="{DF85B531-36AE-44C5-ABE2-9C52F1A3B1E1}"/>
              </a:ext>
            </a:extLst>
          </p:cNvPr>
          <p:cNvSpPr/>
          <p:nvPr/>
        </p:nvSpPr>
        <p:spPr>
          <a:xfrm>
            <a:off x="812399" y="4286557"/>
            <a:ext cx="6467837" cy="247144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로그인 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/ 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회원가입 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/ 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예매확인으로 구성</a:t>
            </a: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로그인 시 메인 화면 이동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. id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를 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session 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으로 지정 </a:t>
            </a: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로그인 시 예매 화면 이동</a:t>
            </a: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회원가입 시 </a:t>
            </a:r>
            <a:r>
              <a:rPr lang="en-US" altLang="ko-KR" sz="1500" b="1" dirty="0" err="1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DataBase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nonmember 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테이블에 저장</a:t>
            </a: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sp>
        <p:nvSpPr>
          <p:cNvPr id="37" name="Rectangle 231">
            <a:extLst>
              <a:ext uri="{FF2B5EF4-FFF2-40B4-BE49-F238E27FC236}">
                <a16:creationId xmlns:a16="http://schemas.microsoft.com/office/drawing/2014/main" id="{48884354-75A1-44C7-A4E8-B0F0F92A852F}"/>
              </a:ext>
            </a:extLst>
          </p:cNvPr>
          <p:cNvSpPr/>
          <p:nvPr/>
        </p:nvSpPr>
        <p:spPr>
          <a:xfrm>
            <a:off x="6585666" y="4293366"/>
            <a:ext cx="5390744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예매확인</a:t>
            </a: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  </a:t>
            </a:r>
            <a:r>
              <a:rPr lang="en-US" altLang="ko-KR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-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예매확인 </a:t>
            </a:r>
            <a:r>
              <a:rPr lang="en-US" altLang="ko-KR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/ 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비밀번호 찾기 기능</a:t>
            </a:r>
            <a:r>
              <a:rPr lang="en-US" altLang="ko-KR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있음</a:t>
            </a:r>
            <a:endParaRPr lang="en-US" altLang="ko-KR" sz="14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  -  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</a:t>
            </a:r>
            <a:r>
              <a:rPr lang="ko-KR" altLang="en-US" sz="1400" b="1" dirty="0" err="1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예매확인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ko-KR" altLang="en-US" sz="1400" b="1" dirty="0" err="1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클릭시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예매한 영화 포스터 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출력</a:t>
            </a:r>
            <a:endParaRPr lang="en-US" altLang="ko-KR" sz="1400" b="1" dirty="0" smtClean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 -  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비밀번호 찾기 </a:t>
            </a:r>
            <a:r>
              <a:rPr lang="ko-KR" altLang="en-US" sz="1400" b="1" dirty="0" err="1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클릭시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해당 정보 입력 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후</a:t>
            </a:r>
            <a:endParaRPr lang="en-US" altLang="ko-KR" sz="1400" b="1" dirty="0" smtClean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      </a:t>
            </a:r>
            <a:r>
              <a:rPr lang="en-US" altLang="ko-KR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Database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에 있는 비밀번호 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확인 가능  </a:t>
            </a:r>
            <a:endParaRPr lang="en-US" altLang="ko-KR" sz="14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7ABEC2BA-6B95-4410-8CA9-DD9AF7C7EB61}"/>
              </a:ext>
            </a:extLst>
          </p:cNvPr>
          <p:cNvSpPr txBox="1">
            <a:spLocks/>
          </p:cNvSpPr>
          <p:nvPr/>
        </p:nvSpPr>
        <p:spPr>
          <a:xfrm>
            <a:off x="299840" y="6373232"/>
            <a:ext cx="76358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kern="1200">
                <a:solidFill>
                  <a:srgbClr val="8BA8A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Slide </a:t>
            </a:r>
            <a:fld id="{B1D846AF-97CD-48E2-889D-B5106BCB5073}" type="slidenum">
              <a:rPr lang="en-US" smtClean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pPr algn="l"/>
              <a:t>4</a:t>
            </a:fld>
            <a:endParaRPr lang="en-US" dirty="0">
              <a:solidFill>
                <a:schemeClr val="bg2">
                  <a:lumMod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52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1">
            <a:extLst>
              <a:ext uri="{FF2B5EF4-FFF2-40B4-BE49-F238E27FC236}">
                <a16:creationId xmlns:a16="http://schemas.microsoft.com/office/drawing/2014/main" id="{9C59173E-8491-4B80-9C27-17557C4DCF4A}"/>
              </a:ext>
            </a:extLst>
          </p:cNvPr>
          <p:cNvSpPr/>
          <p:nvPr/>
        </p:nvSpPr>
        <p:spPr>
          <a:xfrm>
            <a:off x="0" y="364611"/>
            <a:ext cx="219342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1">
            <a:extLst>
              <a:ext uri="{FF2B5EF4-FFF2-40B4-BE49-F238E27FC236}">
                <a16:creationId xmlns:a16="http://schemas.microsoft.com/office/drawing/2014/main" id="{4A1FA8EC-1E94-4745-A785-CC435CBD7DBE}"/>
              </a:ext>
            </a:extLst>
          </p:cNvPr>
          <p:cNvSpPr/>
          <p:nvPr/>
        </p:nvSpPr>
        <p:spPr>
          <a:xfrm>
            <a:off x="2015408" y="364611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1">
            <a:extLst>
              <a:ext uri="{FF2B5EF4-FFF2-40B4-BE49-F238E27FC236}">
                <a16:creationId xmlns:a16="http://schemas.microsoft.com/office/drawing/2014/main" id="{70A33F0C-5F41-4470-965A-61479147F35B}"/>
              </a:ext>
            </a:extLst>
          </p:cNvPr>
          <p:cNvSpPr/>
          <p:nvPr/>
        </p:nvSpPr>
        <p:spPr>
          <a:xfrm>
            <a:off x="2105953" y="364610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1">
            <a:extLst>
              <a:ext uri="{FF2B5EF4-FFF2-40B4-BE49-F238E27FC236}">
                <a16:creationId xmlns:a16="http://schemas.microsoft.com/office/drawing/2014/main" id="{00DBAD5E-DD86-494B-AACB-838E5B327391}"/>
              </a:ext>
            </a:extLst>
          </p:cNvPr>
          <p:cNvSpPr/>
          <p:nvPr/>
        </p:nvSpPr>
        <p:spPr>
          <a:xfrm>
            <a:off x="-29954" y="6372056"/>
            <a:ext cx="219342" cy="2286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94000">
                <a:schemeClr val="bg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79773-0921-42D9-9196-7D346D792788}"/>
              </a:ext>
            </a:extLst>
          </p:cNvPr>
          <p:cNvSpPr txBox="1"/>
          <p:nvPr/>
        </p:nvSpPr>
        <p:spPr>
          <a:xfrm>
            <a:off x="365280" y="4166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F5E19-6FA0-4A5F-A591-7B114DA1D718}"/>
              </a:ext>
            </a:extLst>
          </p:cNvPr>
          <p:cNvSpPr txBox="1"/>
          <p:nvPr/>
        </p:nvSpPr>
        <p:spPr>
          <a:xfrm>
            <a:off x="2376594" y="41665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>
                <a:solidFill>
                  <a:schemeClr val="bg2">
                    <a:lumMod val="50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</a:t>
            </a:r>
            <a:r>
              <a:rPr lang="ko-KR" altLang="en-US" b="1" i="1" dirty="0" err="1" smtClean="0">
                <a:solidFill>
                  <a:schemeClr val="bg2">
                    <a:lumMod val="50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예매확인</a:t>
            </a:r>
            <a:endParaRPr lang="ko-KR" altLang="en-US" b="1" i="1" dirty="0">
              <a:solidFill>
                <a:schemeClr val="bg2">
                  <a:lumMod val="50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grpSp>
        <p:nvGrpSpPr>
          <p:cNvPr id="13" name="Group 31">
            <a:extLst>
              <a:ext uri="{FF2B5EF4-FFF2-40B4-BE49-F238E27FC236}">
                <a16:creationId xmlns:a16="http://schemas.microsoft.com/office/drawing/2014/main" id="{18DBA008-6671-4C6D-91FB-0EC10B734B0C}"/>
              </a:ext>
            </a:extLst>
          </p:cNvPr>
          <p:cNvGrpSpPr/>
          <p:nvPr/>
        </p:nvGrpSpPr>
        <p:grpSpPr>
          <a:xfrm>
            <a:off x="11601562" y="0"/>
            <a:ext cx="183357" cy="6858000"/>
            <a:chOff x="11404996" y="0"/>
            <a:chExt cx="183357" cy="6858000"/>
          </a:xfrm>
        </p:grpSpPr>
        <p:cxnSp>
          <p:nvCxnSpPr>
            <p:cNvPr id="16" name="Straight Connector 32">
              <a:extLst>
                <a:ext uri="{FF2B5EF4-FFF2-40B4-BE49-F238E27FC236}">
                  <a16:creationId xmlns:a16="http://schemas.microsoft.com/office/drawing/2014/main" id="{6C59D13E-6E09-4473-8879-A19FF0DF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0"/>
              <a:ext cx="0" cy="27736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33">
              <a:extLst>
                <a:ext uri="{FF2B5EF4-FFF2-40B4-BE49-F238E27FC236}">
                  <a16:creationId xmlns:a16="http://schemas.microsoft.com/office/drawing/2014/main" id="{DE2BF22B-2E40-4FA8-B98F-AB41484A0FC4}"/>
                </a:ext>
              </a:extLst>
            </p:cNvPr>
            <p:cNvGrpSpPr/>
            <p:nvPr/>
          </p:nvGrpSpPr>
          <p:grpSpPr>
            <a:xfrm>
              <a:off x="11404996" y="3099991"/>
              <a:ext cx="183357" cy="658019"/>
              <a:chOff x="11404996" y="2428874"/>
              <a:chExt cx="183357" cy="658019"/>
            </a:xfrm>
          </p:grpSpPr>
          <p:sp>
            <p:nvSpPr>
              <p:cNvPr id="21" name="Multiplication Sign 35">
                <a:extLst>
                  <a:ext uri="{FF2B5EF4-FFF2-40B4-BE49-F238E27FC236}">
                    <a16:creationId xmlns:a16="http://schemas.microsoft.com/office/drawing/2014/main" id="{BFEFD7A7-A9D3-498D-8756-A4D41DB2A882}"/>
                  </a:ext>
                </a:extLst>
              </p:cNvPr>
              <p:cNvSpPr/>
              <p:nvPr/>
            </p:nvSpPr>
            <p:spPr>
              <a:xfrm>
                <a:off x="11404996" y="2428874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22" name="Multiplication Sign 36">
                <a:extLst>
                  <a:ext uri="{FF2B5EF4-FFF2-40B4-BE49-F238E27FC236}">
                    <a16:creationId xmlns:a16="http://schemas.microsoft.com/office/drawing/2014/main" id="{150BE8F2-FAB6-47BD-BD72-25534FCCEFE6}"/>
                  </a:ext>
                </a:extLst>
              </p:cNvPr>
              <p:cNvSpPr/>
              <p:nvPr/>
            </p:nvSpPr>
            <p:spPr>
              <a:xfrm>
                <a:off x="11404996" y="2666205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rgbClr val="E83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23" name="Multiplication Sign 37">
                <a:extLst>
                  <a:ext uri="{FF2B5EF4-FFF2-40B4-BE49-F238E27FC236}">
                    <a16:creationId xmlns:a16="http://schemas.microsoft.com/office/drawing/2014/main" id="{188785BD-FC53-477D-B049-F3924C85E553}"/>
                  </a:ext>
                </a:extLst>
              </p:cNvPr>
              <p:cNvSpPr/>
              <p:nvPr/>
            </p:nvSpPr>
            <p:spPr>
              <a:xfrm>
                <a:off x="11404996" y="2903536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</p:grpSp>
        <p:cxnSp>
          <p:nvCxnSpPr>
            <p:cNvPr id="20" name="Straight Connector 34">
              <a:extLst>
                <a:ext uri="{FF2B5EF4-FFF2-40B4-BE49-F238E27FC236}">
                  <a16:creationId xmlns:a16="http://schemas.microsoft.com/office/drawing/2014/main" id="{ADC0367D-7A09-4881-96C3-8ED5B34E802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4084323"/>
              <a:ext cx="0" cy="2773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AEA8756-52E1-46C6-BC06-2A86A6B64792}"/>
              </a:ext>
            </a:extLst>
          </p:cNvPr>
          <p:cNvGrpSpPr/>
          <p:nvPr/>
        </p:nvGrpSpPr>
        <p:grpSpPr>
          <a:xfrm>
            <a:off x="9921886" y="570117"/>
            <a:ext cx="1603082" cy="131948"/>
            <a:chOff x="4074909" y="-131948"/>
            <a:chExt cx="1603082" cy="131948"/>
          </a:xfrm>
        </p:grpSpPr>
        <p:sp>
          <p:nvSpPr>
            <p:cNvPr id="25" name="Oval 67">
              <a:extLst>
                <a:ext uri="{FF2B5EF4-FFF2-40B4-BE49-F238E27FC236}">
                  <a16:creationId xmlns:a16="http://schemas.microsoft.com/office/drawing/2014/main" id="{7A847DD4-5F74-4C90-A1A5-CADE2D132BFA}"/>
                </a:ext>
              </a:extLst>
            </p:cNvPr>
            <p:cNvSpPr/>
            <p:nvPr/>
          </p:nvSpPr>
          <p:spPr>
            <a:xfrm>
              <a:off x="4074909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68">
              <a:extLst>
                <a:ext uri="{FF2B5EF4-FFF2-40B4-BE49-F238E27FC236}">
                  <a16:creationId xmlns:a16="http://schemas.microsoft.com/office/drawing/2014/main" id="{25C2DA29-D2DD-4A3A-86ED-0A23771CD41E}"/>
                </a:ext>
              </a:extLst>
            </p:cNvPr>
            <p:cNvSpPr/>
            <p:nvPr/>
          </p:nvSpPr>
          <p:spPr>
            <a:xfrm>
              <a:off x="4320098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69">
              <a:extLst>
                <a:ext uri="{FF2B5EF4-FFF2-40B4-BE49-F238E27FC236}">
                  <a16:creationId xmlns:a16="http://schemas.microsoft.com/office/drawing/2014/main" id="{5624432D-626C-4CEA-A39B-745BCC4F1CD6}"/>
                </a:ext>
              </a:extLst>
            </p:cNvPr>
            <p:cNvSpPr/>
            <p:nvPr/>
          </p:nvSpPr>
          <p:spPr>
            <a:xfrm>
              <a:off x="4565287" y="-131948"/>
              <a:ext cx="131948" cy="1319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69">
              <a:extLst>
                <a:ext uri="{FF2B5EF4-FFF2-40B4-BE49-F238E27FC236}">
                  <a16:creationId xmlns:a16="http://schemas.microsoft.com/office/drawing/2014/main" id="{C94870BE-6099-4E18-AD80-7075C7B40A9F}"/>
                </a:ext>
              </a:extLst>
            </p:cNvPr>
            <p:cNvSpPr/>
            <p:nvPr/>
          </p:nvSpPr>
          <p:spPr>
            <a:xfrm>
              <a:off x="4810476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EE7E3130-36D5-4E7C-9899-F1F81AB9495C}"/>
                </a:ext>
              </a:extLst>
            </p:cNvPr>
            <p:cNvSpPr/>
            <p:nvPr/>
          </p:nvSpPr>
          <p:spPr>
            <a:xfrm>
              <a:off x="5055665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98C0F59E-1512-40CF-BBA4-0AA7EE284E2A}"/>
                </a:ext>
              </a:extLst>
            </p:cNvPr>
            <p:cNvSpPr/>
            <p:nvPr/>
          </p:nvSpPr>
          <p:spPr>
            <a:xfrm>
              <a:off x="5300854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69">
              <a:extLst>
                <a:ext uri="{FF2B5EF4-FFF2-40B4-BE49-F238E27FC236}">
                  <a16:creationId xmlns:a16="http://schemas.microsoft.com/office/drawing/2014/main" id="{5FDE92FE-3525-4EC5-A4E2-C5338DCC9FB2}"/>
                </a:ext>
              </a:extLst>
            </p:cNvPr>
            <p:cNvSpPr/>
            <p:nvPr/>
          </p:nvSpPr>
          <p:spPr>
            <a:xfrm>
              <a:off x="5546043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7" name="Rectangle 231">
            <a:extLst>
              <a:ext uri="{FF2B5EF4-FFF2-40B4-BE49-F238E27FC236}">
                <a16:creationId xmlns:a16="http://schemas.microsoft.com/office/drawing/2014/main" id="{48884354-75A1-44C7-A4E8-B0F0F92A852F}"/>
              </a:ext>
            </a:extLst>
          </p:cNvPr>
          <p:cNvSpPr/>
          <p:nvPr/>
        </p:nvSpPr>
        <p:spPr>
          <a:xfrm>
            <a:off x="2015407" y="5193694"/>
            <a:ext cx="9132424" cy="110799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</a:t>
            </a:r>
            <a:r>
              <a:rPr lang="ko-KR" altLang="en-US" sz="1500" b="1" dirty="0" err="1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예매확인</a:t>
            </a:r>
            <a:endParaRPr lang="en-US" altLang="ko-KR" sz="1500" b="1" dirty="0" smtClean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   </a:t>
            </a:r>
            <a:r>
              <a:rPr lang="en-US" altLang="ko-KR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- 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예매한 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영화 포스터 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출력</a:t>
            </a:r>
            <a:endParaRPr lang="en-US" altLang="ko-KR" sz="14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  </a:t>
            </a:r>
            <a:r>
              <a:rPr lang="en-US" altLang="ko-KR" sz="12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-</a:t>
            </a:r>
            <a:r>
              <a:rPr lang="en-US" altLang="ko-KR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ko-KR" altLang="en-US" sz="1400" b="1" dirty="0" err="1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예매취소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시 해당</a:t>
            </a:r>
            <a:r>
              <a:rPr lang="en-US" altLang="ko-KR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id(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인덱스</a:t>
            </a:r>
            <a:r>
              <a:rPr lang="en-US" altLang="ko-KR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)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로 </a:t>
            </a:r>
            <a:r>
              <a:rPr lang="en-US" altLang="ko-KR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Database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tickets_nm</a:t>
            </a:r>
            <a:r>
              <a:rPr lang="en-US" altLang="ko-KR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테이블에서</a:t>
            </a:r>
            <a:r>
              <a:rPr lang="en-US" altLang="ko-KR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ko-KR" altLang="en-US" sz="1400" b="1" dirty="0" err="1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예매내역</a:t>
            </a:r>
            <a:r>
              <a:rPr lang="ko-KR" altLang="en-US" sz="14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삭제</a:t>
            </a:r>
            <a:r>
              <a:rPr lang="ko-KR" altLang="en-US" sz="15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  </a:t>
            </a:r>
            <a:endParaRPr lang="en-US" altLang="ko-KR" sz="14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7ABEC2BA-6B95-4410-8CA9-DD9AF7C7EB61}"/>
              </a:ext>
            </a:extLst>
          </p:cNvPr>
          <p:cNvSpPr txBox="1">
            <a:spLocks/>
          </p:cNvSpPr>
          <p:nvPr/>
        </p:nvSpPr>
        <p:spPr>
          <a:xfrm>
            <a:off x="299840" y="6373232"/>
            <a:ext cx="76358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kern="1200">
                <a:solidFill>
                  <a:srgbClr val="8BA8A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Slide </a:t>
            </a:r>
            <a:fld id="{B1D846AF-97CD-48E2-889D-B5106BCB5073}" type="slidenum">
              <a:rPr lang="en-US" smtClean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pPr algn="l"/>
              <a:t>5</a:t>
            </a:fld>
            <a:endParaRPr lang="en-US" dirty="0">
              <a:solidFill>
                <a:schemeClr val="bg2">
                  <a:lumMod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pic>
        <p:nvPicPr>
          <p:cNvPr id="38" name="그림 37"/>
          <p:cNvPicPr/>
          <p:nvPr/>
        </p:nvPicPr>
        <p:blipFill>
          <a:blip r:embed="rId3"/>
          <a:stretch>
            <a:fillRect/>
          </a:stretch>
        </p:blipFill>
        <p:spPr>
          <a:xfrm>
            <a:off x="2648229" y="1018264"/>
            <a:ext cx="6645910" cy="40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2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1">
            <a:extLst>
              <a:ext uri="{FF2B5EF4-FFF2-40B4-BE49-F238E27FC236}">
                <a16:creationId xmlns:a16="http://schemas.microsoft.com/office/drawing/2014/main" id="{9C59173E-8491-4B80-9C27-17557C4DCF4A}"/>
              </a:ext>
            </a:extLst>
          </p:cNvPr>
          <p:cNvSpPr/>
          <p:nvPr/>
        </p:nvSpPr>
        <p:spPr>
          <a:xfrm>
            <a:off x="0" y="364611"/>
            <a:ext cx="219342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1">
            <a:extLst>
              <a:ext uri="{FF2B5EF4-FFF2-40B4-BE49-F238E27FC236}">
                <a16:creationId xmlns:a16="http://schemas.microsoft.com/office/drawing/2014/main" id="{4A1FA8EC-1E94-4745-A785-CC435CBD7DBE}"/>
              </a:ext>
            </a:extLst>
          </p:cNvPr>
          <p:cNvSpPr/>
          <p:nvPr/>
        </p:nvSpPr>
        <p:spPr>
          <a:xfrm>
            <a:off x="2015408" y="364611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1">
            <a:extLst>
              <a:ext uri="{FF2B5EF4-FFF2-40B4-BE49-F238E27FC236}">
                <a16:creationId xmlns:a16="http://schemas.microsoft.com/office/drawing/2014/main" id="{70A33F0C-5F41-4470-965A-61479147F35B}"/>
              </a:ext>
            </a:extLst>
          </p:cNvPr>
          <p:cNvSpPr/>
          <p:nvPr/>
        </p:nvSpPr>
        <p:spPr>
          <a:xfrm>
            <a:off x="2105953" y="364610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1">
            <a:extLst>
              <a:ext uri="{FF2B5EF4-FFF2-40B4-BE49-F238E27FC236}">
                <a16:creationId xmlns:a16="http://schemas.microsoft.com/office/drawing/2014/main" id="{00DBAD5E-DD86-494B-AACB-838E5B327391}"/>
              </a:ext>
            </a:extLst>
          </p:cNvPr>
          <p:cNvSpPr/>
          <p:nvPr/>
        </p:nvSpPr>
        <p:spPr>
          <a:xfrm>
            <a:off x="-29954" y="6372056"/>
            <a:ext cx="219342" cy="2286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94000">
                <a:schemeClr val="bg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79773-0921-42D9-9196-7D346D792788}"/>
              </a:ext>
            </a:extLst>
          </p:cNvPr>
          <p:cNvSpPr txBox="1"/>
          <p:nvPr/>
        </p:nvSpPr>
        <p:spPr>
          <a:xfrm>
            <a:off x="365280" y="4166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F5E19-6FA0-4A5F-A591-7B114DA1D718}"/>
              </a:ext>
            </a:extLst>
          </p:cNvPr>
          <p:cNvSpPr txBox="1"/>
          <p:nvPr/>
        </p:nvSpPr>
        <p:spPr>
          <a:xfrm>
            <a:off x="2376594" y="416651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>
                <a:solidFill>
                  <a:schemeClr val="bg2">
                    <a:lumMod val="50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비밀번호 찾기</a:t>
            </a:r>
            <a:endParaRPr lang="ko-KR" altLang="en-US" b="1" i="1" dirty="0">
              <a:solidFill>
                <a:schemeClr val="bg2">
                  <a:lumMod val="50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grpSp>
        <p:nvGrpSpPr>
          <p:cNvPr id="13" name="Group 31">
            <a:extLst>
              <a:ext uri="{FF2B5EF4-FFF2-40B4-BE49-F238E27FC236}">
                <a16:creationId xmlns:a16="http://schemas.microsoft.com/office/drawing/2014/main" id="{18DBA008-6671-4C6D-91FB-0EC10B734B0C}"/>
              </a:ext>
            </a:extLst>
          </p:cNvPr>
          <p:cNvGrpSpPr/>
          <p:nvPr/>
        </p:nvGrpSpPr>
        <p:grpSpPr>
          <a:xfrm>
            <a:off x="11601562" y="0"/>
            <a:ext cx="183357" cy="6858000"/>
            <a:chOff x="11404996" y="0"/>
            <a:chExt cx="183357" cy="6858000"/>
          </a:xfrm>
        </p:grpSpPr>
        <p:cxnSp>
          <p:nvCxnSpPr>
            <p:cNvPr id="16" name="Straight Connector 32">
              <a:extLst>
                <a:ext uri="{FF2B5EF4-FFF2-40B4-BE49-F238E27FC236}">
                  <a16:creationId xmlns:a16="http://schemas.microsoft.com/office/drawing/2014/main" id="{6C59D13E-6E09-4473-8879-A19FF0DF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0"/>
              <a:ext cx="0" cy="27736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33">
              <a:extLst>
                <a:ext uri="{FF2B5EF4-FFF2-40B4-BE49-F238E27FC236}">
                  <a16:creationId xmlns:a16="http://schemas.microsoft.com/office/drawing/2014/main" id="{DE2BF22B-2E40-4FA8-B98F-AB41484A0FC4}"/>
                </a:ext>
              </a:extLst>
            </p:cNvPr>
            <p:cNvGrpSpPr/>
            <p:nvPr/>
          </p:nvGrpSpPr>
          <p:grpSpPr>
            <a:xfrm>
              <a:off x="11404996" y="3099991"/>
              <a:ext cx="183357" cy="658019"/>
              <a:chOff x="11404996" y="2428874"/>
              <a:chExt cx="183357" cy="658019"/>
            </a:xfrm>
          </p:grpSpPr>
          <p:sp>
            <p:nvSpPr>
              <p:cNvPr id="21" name="Multiplication Sign 35">
                <a:extLst>
                  <a:ext uri="{FF2B5EF4-FFF2-40B4-BE49-F238E27FC236}">
                    <a16:creationId xmlns:a16="http://schemas.microsoft.com/office/drawing/2014/main" id="{BFEFD7A7-A9D3-498D-8756-A4D41DB2A882}"/>
                  </a:ext>
                </a:extLst>
              </p:cNvPr>
              <p:cNvSpPr/>
              <p:nvPr/>
            </p:nvSpPr>
            <p:spPr>
              <a:xfrm>
                <a:off x="11404996" y="2428874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22" name="Multiplication Sign 36">
                <a:extLst>
                  <a:ext uri="{FF2B5EF4-FFF2-40B4-BE49-F238E27FC236}">
                    <a16:creationId xmlns:a16="http://schemas.microsoft.com/office/drawing/2014/main" id="{150BE8F2-FAB6-47BD-BD72-25534FCCEFE6}"/>
                  </a:ext>
                </a:extLst>
              </p:cNvPr>
              <p:cNvSpPr/>
              <p:nvPr/>
            </p:nvSpPr>
            <p:spPr>
              <a:xfrm>
                <a:off x="11404996" y="2666205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rgbClr val="E83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23" name="Multiplication Sign 37">
                <a:extLst>
                  <a:ext uri="{FF2B5EF4-FFF2-40B4-BE49-F238E27FC236}">
                    <a16:creationId xmlns:a16="http://schemas.microsoft.com/office/drawing/2014/main" id="{188785BD-FC53-477D-B049-F3924C85E553}"/>
                  </a:ext>
                </a:extLst>
              </p:cNvPr>
              <p:cNvSpPr/>
              <p:nvPr/>
            </p:nvSpPr>
            <p:spPr>
              <a:xfrm>
                <a:off x="11404996" y="2903536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</p:grpSp>
        <p:cxnSp>
          <p:nvCxnSpPr>
            <p:cNvPr id="20" name="Straight Connector 34">
              <a:extLst>
                <a:ext uri="{FF2B5EF4-FFF2-40B4-BE49-F238E27FC236}">
                  <a16:creationId xmlns:a16="http://schemas.microsoft.com/office/drawing/2014/main" id="{ADC0367D-7A09-4881-96C3-8ED5B34E802E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4084323"/>
              <a:ext cx="0" cy="2773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AEA8756-52E1-46C6-BC06-2A86A6B64792}"/>
              </a:ext>
            </a:extLst>
          </p:cNvPr>
          <p:cNvGrpSpPr/>
          <p:nvPr/>
        </p:nvGrpSpPr>
        <p:grpSpPr>
          <a:xfrm>
            <a:off x="9921886" y="570117"/>
            <a:ext cx="1603082" cy="131948"/>
            <a:chOff x="4074909" y="-131948"/>
            <a:chExt cx="1603082" cy="131948"/>
          </a:xfrm>
        </p:grpSpPr>
        <p:sp>
          <p:nvSpPr>
            <p:cNvPr id="25" name="Oval 67">
              <a:extLst>
                <a:ext uri="{FF2B5EF4-FFF2-40B4-BE49-F238E27FC236}">
                  <a16:creationId xmlns:a16="http://schemas.microsoft.com/office/drawing/2014/main" id="{7A847DD4-5F74-4C90-A1A5-CADE2D132BFA}"/>
                </a:ext>
              </a:extLst>
            </p:cNvPr>
            <p:cNvSpPr/>
            <p:nvPr/>
          </p:nvSpPr>
          <p:spPr>
            <a:xfrm>
              <a:off x="4074909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68">
              <a:extLst>
                <a:ext uri="{FF2B5EF4-FFF2-40B4-BE49-F238E27FC236}">
                  <a16:creationId xmlns:a16="http://schemas.microsoft.com/office/drawing/2014/main" id="{25C2DA29-D2DD-4A3A-86ED-0A23771CD41E}"/>
                </a:ext>
              </a:extLst>
            </p:cNvPr>
            <p:cNvSpPr/>
            <p:nvPr/>
          </p:nvSpPr>
          <p:spPr>
            <a:xfrm>
              <a:off x="4320098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69">
              <a:extLst>
                <a:ext uri="{FF2B5EF4-FFF2-40B4-BE49-F238E27FC236}">
                  <a16:creationId xmlns:a16="http://schemas.microsoft.com/office/drawing/2014/main" id="{5624432D-626C-4CEA-A39B-745BCC4F1CD6}"/>
                </a:ext>
              </a:extLst>
            </p:cNvPr>
            <p:cNvSpPr/>
            <p:nvPr/>
          </p:nvSpPr>
          <p:spPr>
            <a:xfrm>
              <a:off x="4565287" y="-131948"/>
              <a:ext cx="131948" cy="1319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69">
              <a:extLst>
                <a:ext uri="{FF2B5EF4-FFF2-40B4-BE49-F238E27FC236}">
                  <a16:creationId xmlns:a16="http://schemas.microsoft.com/office/drawing/2014/main" id="{C94870BE-6099-4E18-AD80-7075C7B40A9F}"/>
                </a:ext>
              </a:extLst>
            </p:cNvPr>
            <p:cNvSpPr/>
            <p:nvPr/>
          </p:nvSpPr>
          <p:spPr>
            <a:xfrm>
              <a:off x="4810476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EE7E3130-36D5-4E7C-9899-F1F81AB9495C}"/>
                </a:ext>
              </a:extLst>
            </p:cNvPr>
            <p:cNvSpPr/>
            <p:nvPr/>
          </p:nvSpPr>
          <p:spPr>
            <a:xfrm>
              <a:off x="5055665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98C0F59E-1512-40CF-BBA4-0AA7EE284E2A}"/>
                </a:ext>
              </a:extLst>
            </p:cNvPr>
            <p:cNvSpPr/>
            <p:nvPr/>
          </p:nvSpPr>
          <p:spPr>
            <a:xfrm>
              <a:off x="5300854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69">
              <a:extLst>
                <a:ext uri="{FF2B5EF4-FFF2-40B4-BE49-F238E27FC236}">
                  <a16:creationId xmlns:a16="http://schemas.microsoft.com/office/drawing/2014/main" id="{5FDE92FE-3525-4EC5-A4E2-C5338DCC9FB2}"/>
                </a:ext>
              </a:extLst>
            </p:cNvPr>
            <p:cNvSpPr/>
            <p:nvPr/>
          </p:nvSpPr>
          <p:spPr>
            <a:xfrm>
              <a:off x="5546043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7" name="Rectangle 231">
            <a:extLst>
              <a:ext uri="{FF2B5EF4-FFF2-40B4-BE49-F238E27FC236}">
                <a16:creationId xmlns:a16="http://schemas.microsoft.com/office/drawing/2014/main" id="{48884354-75A1-44C7-A4E8-B0F0F92A852F}"/>
              </a:ext>
            </a:extLst>
          </p:cNvPr>
          <p:cNvSpPr/>
          <p:nvPr/>
        </p:nvSpPr>
        <p:spPr>
          <a:xfrm>
            <a:off x="1396331" y="5036132"/>
            <a:ext cx="7145326" cy="115416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비회원 </a:t>
            </a:r>
            <a:r>
              <a:rPr lang="ko-KR" altLang="en-US" sz="15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비밀번호 찾기</a:t>
            </a:r>
            <a:endParaRPr lang="en-US" altLang="ko-KR" sz="1500" b="1" dirty="0" smtClean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  </a:t>
            </a:r>
            <a:r>
              <a:rPr lang="en-US" altLang="ko-KR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- 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해당 정보를 입력 후 비밀번호 찾기 </a:t>
            </a:r>
            <a:r>
              <a:rPr lang="ko-KR" altLang="en-US" sz="1400" b="1" dirty="0" err="1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클릭시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Database</a:t>
            </a:r>
            <a:r>
              <a:rPr lang="ko-KR" altLang="en-US" sz="14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에 있는 비밀번호 확인 가능</a:t>
            </a:r>
            <a:endParaRPr lang="en-US" altLang="ko-KR" sz="14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    </a:t>
            </a:r>
            <a:endParaRPr lang="en-US" altLang="ko-KR" sz="14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7ABEC2BA-6B95-4410-8CA9-DD9AF7C7EB61}"/>
              </a:ext>
            </a:extLst>
          </p:cNvPr>
          <p:cNvSpPr txBox="1">
            <a:spLocks/>
          </p:cNvSpPr>
          <p:nvPr/>
        </p:nvSpPr>
        <p:spPr>
          <a:xfrm>
            <a:off x="299840" y="6373232"/>
            <a:ext cx="76358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kern="1200">
                <a:solidFill>
                  <a:srgbClr val="8BA8A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Slide </a:t>
            </a:r>
            <a:fld id="{B1D846AF-97CD-48E2-889D-B5106BCB5073}" type="slidenum">
              <a:rPr lang="en-US" smtClean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pPr algn="l"/>
              <a:t>6</a:t>
            </a:fld>
            <a:endParaRPr lang="en-US" dirty="0">
              <a:solidFill>
                <a:schemeClr val="bg2">
                  <a:lumMod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pic>
        <p:nvPicPr>
          <p:cNvPr id="33" name="그림 32"/>
          <p:cNvPicPr/>
          <p:nvPr/>
        </p:nvPicPr>
        <p:blipFill>
          <a:blip r:embed="rId3"/>
          <a:stretch>
            <a:fillRect/>
          </a:stretch>
        </p:blipFill>
        <p:spPr>
          <a:xfrm>
            <a:off x="299840" y="1280695"/>
            <a:ext cx="6333189" cy="3260725"/>
          </a:xfrm>
          <a:prstGeom prst="rect">
            <a:avLst/>
          </a:prstGeom>
        </p:spPr>
      </p:pic>
      <p:pic>
        <p:nvPicPr>
          <p:cNvPr id="34" name="그림 33"/>
          <p:cNvPicPr/>
          <p:nvPr/>
        </p:nvPicPr>
        <p:blipFill>
          <a:blip r:embed="rId4"/>
          <a:stretch>
            <a:fillRect/>
          </a:stretch>
        </p:blipFill>
        <p:spPr>
          <a:xfrm>
            <a:off x="5595256" y="1274629"/>
            <a:ext cx="6006305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3C95116A-3922-4D6F-BF0A-809EA9ED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408"/>
            <a:ext cx="4372963" cy="2029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1B0BDC-B2D5-4548-8FBD-38BDDACBC733}"/>
              </a:ext>
            </a:extLst>
          </p:cNvPr>
          <p:cNvSpPr txBox="1"/>
          <p:nvPr/>
        </p:nvSpPr>
        <p:spPr>
          <a:xfrm>
            <a:off x="2376594" y="41665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chemeClr val="bg2">
                    <a:lumMod val="50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결제 페이지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7A93B4AE-0725-41FA-AB32-E91D3FCBB939}"/>
              </a:ext>
            </a:extLst>
          </p:cNvPr>
          <p:cNvSpPr/>
          <p:nvPr/>
        </p:nvSpPr>
        <p:spPr>
          <a:xfrm>
            <a:off x="0" y="364611"/>
            <a:ext cx="219342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1">
            <a:extLst>
              <a:ext uri="{FF2B5EF4-FFF2-40B4-BE49-F238E27FC236}">
                <a16:creationId xmlns:a16="http://schemas.microsoft.com/office/drawing/2014/main" id="{E3F1291D-B7D5-4DC8-B736-D1084009F439}"/>
              </a:ext>
            </a:extLst>
          </p:cNvPr>
          <p:cNvSpPr/>
          <p:nvPr/>
        </p:nvSpPr>
        <p:spPr>
          <a:xfrm>
            <a:off x="2015408" y="364611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6EF8C5B7-8D88-4110-B0D3-82FDA0FF662A}"/>
              </a:ext>
            </a:extLst>
          </p:cNvPr>
          <p:cNvSpPr/>
          <p:nvPr/>
        </p:nvSpPr>
        <p:spPr>
          <a:xfrm>
            <a:off x="2105953" y="364610"/>
            <a:ext cx="45719" cy="473415"/>
          </a:xfrm>
          <a:prstGeom prst="rect">
            <a:avLst/>
          </a:prstGeom>
          <a:solidFill>
            <a:srgbClr val="E8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671064C6-FFC6-4BF1-85C0-97ADEF29BC96}"/>
              </a:ext>
            </a:extLst>
          </p:cNvPr>
          <p:cNvSpPr/>
          <p:nvPr/>
        </p:nvSpPr>
        <p:spPr>
          <a:xfrm>
            <a:off x="-29954" y="6372056"/>
            <a:ext cx="219342" cy="2286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94000">
                <a:schemeClr val="bg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6CF36-BE6F-44A6-9CFC-E2A8E90354FA}"/>
              </a:ext>
            </a:extLst>
          </p:cNvPr>
          <p:cNvSpPr txBox="1"/>
          <p:nvPr/>
        </p:nvSpPr>
        <p:spPr>
          <a:xfrm>
            <a:off x="365280" y="4166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시나리오</a:t>
            </a:r>
          </a:p>
        </p:txBody>
      </p:sp>
      <p:grpSp>
        <p:nvGrpSpPr>
          <p:cNvPr id="9" name="Group 31">
            <a:extLst>
              <a:ext uri="{FF2B5EF4-FFF2-40B4-BE49-F238E27FC236}">
                <a16:creationId xmlns:a16="http://schemas.microsoft.com/office/drawing/2014/main" id="{C2EED7FF-6D7E-46EA-A117-C56A2CE2D2A0}"/>
              </a:ext>
            </a:extLst>
          </p:cNvPr>
          <p:cNvGrpSpPr/>
          <p:nvPr/>
        </p:nvGrpSpPr>
        <p:grpSpPr>
          <a:xfrm>
            <a:off x="11601562" y="0"/>
            <a:ext cx="183357" cy="6858000"/>
            <a:chOff x="11404996" y="0"/>
            <a:chExt cx="183357" cy="6858000"/>
          </a:xfrm>
        </p:grpSpPr>
        <p:cxnSp>
          <p:nvCxnSpPr>
            <p:cNvPr id="10" name="Straight Connector 32">
              <a:extLst>
                <a:ext uri="{FF2B5EF4-FFF2-40B4-BE49-F238E27FC236}">
                  <a16:creationId xmlns:a16="http://schemas.microsoft.com/office/drawing/2014/main" id="{41DFF109-4806-44AA-9034-F54DEA49758A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0"/>
              <a:ext cx="0" cy="27736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33">
              <a:extLst>
                <a:ext uri="{FF2B5EF4-FFF2-40B4-BE49-F238E27FC236}">
                  <a16:creationId xmlns:a16="http://schemas.microsoft.com/office/drawing/2014/main" id="{1A701A4D-B835-4201-8A6F-2023C73E990E}"/>
                </a:ext>
              </a:extLst>
            </p:cNvPr>
            <p:cNvGrpSpPr/>
            <p:nvPr/>
          </p:nvGrpSpPr>
          <p:grpSpPr>
            <a:xfrm>
              <a:off x="11404996" y="3099991"/>
              <a:ext cx="183357" cy="658019"/>
              <a:chOff x="11404996" y="2428874"/>
              <a:chExt cx="183357" cy="658019"/>
            </a:xfrm>
          </p:grpSpPr>
          <p:sp>
            <p:nvSpPr>
              <p:cNvPr id="13" name="Multiplication Sign 35">
                <a:extLst>
                  <a:ext uri="{FF2B5EF4-FFF2-40B4-BE49-F238E27FC236}">
                    <a16:creationId xmlns:a16="http://schemas.microsoft.com/office/drawing/2014/main" id="{5D5746F5-06D9-453F-8186-E2DCA4F0A4E4}"/>
                  </a:ext>
                </a:extLst>
              </p:cNvPr>
              <p:cNvSpPr/>
              <p:nvPr/>
            </p:nvSpPr>
            <p:spPr>
              <a:xfrm>
                <a:off x="11404996" y="2428874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14" name="Multiplication Sign 36">
                <a:extLst>
                  <a:ext uri="{FF2B5EF4-FFF2-40B4-BE49-F238E27FC236}">
                    <a16:creationId xmlns:a16="http://schemas.microsoft.com/office/drawing/2014/main" id="{4F8782A8-D3EB-40BA-A33E-097D2249F888}"/>
                  </a:ext>
                </a:extLst>
              </p:cNvPr>
              <p:cNvSpPr/>
              <p:nvPr/>
            </p:nvSpPr>
            <p:spPr>
              <a:xfrm>
                <a:off x="11404996" y="2666205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rgbClr val="E836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  <p:sp>
            <p:nvSpPr>
              <p:cNvPr id="15" name="Multiplication Sign 37">
                <a:extLst>
                  <a:ext uri="{FF2B5EF4-FFF2-40B4-BE49-F238E27FC236}">
                    <a16:creationId xmlns:a16="http://schemas.microsoft.com/office/drawing/2014/main" id="{8553D0D9-F1DB-4EA9-B69C-50E9D5E5F36F}"/>
                  </a:ext>
                </a:extLst>
              </p:cNvPr>
              <p:cNvSpPr/>
              <p:nvPr/>
            </p:nvSpPr>
            <p:spPr>
              <a:xfrm>
                <a:off x="11404996" y="2903536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D"/>
              </a:p>
            </p:txBody>
          </p:sp>
        </p:grpSp>
        <p:cxnSp>
          <p:nvCxnSpPr>
            <p:cNvPr id="12" name="Straight Connector 34">
              <a:extLst>
                <a:ext uri="{FF2B5EF4-FFF2-40B4-BE49-F238E27FC236}">
                  <a16:creationId xmlns:a16="http://schemas.microsoft.com/office/drawing/2014/main" id="{54707FEB-C9FA-48EA-BBDE-7EB147D6D06F}"/>
                </a:ext>
              </a:extLst>
            </p:cNvPr>
            <p:cNvCxnSpPr>
              <a:cxnSpLocks/>
            </p:cNvCxnSpPr>
            <p:nvPr/>
          </p:nvCxnSpPr>
          <p:spPr>
            <a:xfrm>
              <a:off x="11496675" y="4084323"/>
              <a:ext cx="0" cy="2773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C4D5E5-27AE-49BF-B093-E2E3F7698099}"/>
              </a:ext>
            </a:extLst>
          </p:cNvPr>
          <p:cNvGrpSpPr/>
          <p:nvPr/>
        </p:nvGrpSpPr>
        <p:grpSpPr>
          <a:xfrm>
            <a:off x="9921886" y="570117"/>
            <a:ext cx="1603082" cy="131948"/>
            <a:chOff x="4074909" y="-131948"/>
            <a:chExt cx="1603082" cy="131948"/>
          </a:xfrm>
        </p:grpSpPr>
        <p:sp>
          <p:nvSpPr>
            <p:cNvPr id="17" name="Oval 67">
              <a:extLst>
                <a:ext uri="{FF2B5EF4-FFF2-40B4-BE49-F238E27FC236}">
                  <a16:creationId xmlns:a16="http://schemas.microsoft.com/office/drawing/2014/main" id="{E64288CB-34AA-4ABC-8353-0A113905AA55}"/>
                </a:ext>
              </a:extLst>
            </p:cNvPr>
            <p:cNvSpPr/>
            <p:nvPr/>
          </p:nvSpPr>
          <p:spPr>
            <a:xfrm>
              <a:off x="4074909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EFBC54F2-034C-4938-BC9C-351A2DD7583D}"/>
                </a:ext>
              </a:extLst>
            </p:cNvPr>
            <p:cNvSpPr/>
            <p:nvPr/>
          </p:nvSpPr>
          <p:spPr>
            <a:xfrm>
              <a:off x="4320098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69">
              <a:extLst>
                <a:ext uri="{FF2B5EF4-FFF2-40B4-BE49-F238E27FC236}">
                  <a16:creationId xmlns:a16="http://schemas.microsoft.com/office/drawing/2014/main" id="{86BA8322-DE34-4AA2-BBAF-59FEAF8CFD36}"/>
                </a:ext>
              </a:extLst>
            </p:cNvPr>
            <p:cNvSpPr/>
            <p:nvPr/>
          </p:nvSpPr>
          <p:spPr>
            <a:xfrm>
              <a:off x="4565287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69">
              <a:extLst>
                <a:ext uri="{FF2B5EF4-FFF2-40B4-BE49-F238E27FC236}">
                  <a16:creationId xmlns:a16="http://schemas.microsoft.com/office/drawing/2014/main" id="{0561CCCF-1458-42DB-AA1A-1405608512AE}"/>
                </a:ext>
              </a:extLst>
            </p:cNvPr>
            <p:cNvSpPr/>
            <p:nvPr/>
          </p:nvSpPr>
          <p:spPr>
            <a:xfrm>
              <a:off x="4810476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69">
              <a:extLst>
                <a:ext uri="{FF2B5EF4-FFF2-40B4-BE49-F238E27FC236}">
                  <a16:creationId xmlns:a16="http://schemas.microsoft.com/office/drawing/2014/main" id="{D15ED3D2-76FC-4672-A5C7-587039C6E532}"/>
                </a:ext>
              </a:extLst>
            </p:cNvPr>
            <p:cNvSpPr/>
            <p:nvPr/>
          </p:nvSpPr>
          <p:spPr>
            <a:xfrm>
              <a:off x="5055665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" name="Oval 69">
              <a:extLst>
                <a:ext uri="{FF2B5EF4-FFF2-40B4-BE49-F238E27FC236}">
                  <a16:creationId xmlns:a16="http://schemas.microsoft.com/office/drawing/2014/main" id="{203355E4-AFF6-42A6-AA92-A6EC0FB29E35}"/>
                </a:ext>
              </a:extLst>
            </p:cNvPr>
            <p:cNvSpPr/>
            <p:nvPr/>
          </p:nvSpPr>
          <p:spPr>
            <a:xfrm>
              <a:off x="5300854" y="-131948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2940872-7DFF-4FBB-83B4-E23173F1BF92}"/>
                </a:ext>
              </a:extLst>
            </p:cNvPr>
            <p:cNvSpPr/>
            <p:nvPr/>
          </p:nvSpPr>
          <p:spPr>
            <a:xfrm>
              <a:off x="5546043" y="-131948"/>
              <a:ext cx="131948" cy="1319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FB4D00-467A-4DB5-AEFA-4BB487A942D1}"/>
              </a:ext>
            </a:extLst>
          </p:cNvPr>
          <p:cNvSpPr txBox="1"/>
          <p:nvPr/>
        </p:nvSpPr>
        <p:spPr>
          <a:xfrm>
            <a:off x="4223657" y="885957"/>
            <a:ext cx="7968343" cy="108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카드 </a:t>
            </a:r>
            <a:r>
              <a:rPr lang="ko-KR" altLang="en-US" sz="1500" b="1" dirty="0" err="1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미선택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 시 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alert 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창</a:t>
            </a: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결제 금액 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좌석 수 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* 10000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원</a:t>
            </a:r>
            <a:endParaRPr lang="en-US" altLang="ko-KR" sz="1500" b="1" dirty="0">
              <a:solidFill>
                <a:srgbClr val="E83650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결제 완료 시 회원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비회원 구분해 각각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 tickets, </a:t>
            </a:r>
            <a:r>
              <a:rPr lang="en-US" altLang="ko-KR" sz="1500" b="1" dirty="0" err="1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tickets_nm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테이블에 저장</a:t>
            </a:r>
            <a:r>
              <a:rPr lang="en-US" altLang="ko-KR" sz="15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1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( </a:t>
            </a:r>
            <a:r>
              <a:rPr lang="ko-KR" altLang="en-US" sz="11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방식은 동일 </a:t>
            </a:r>
            <a:r>
              <a:rPr lang="en-US" altLang="ko-KR" sz="1100" b="1" dirty="0">
                <a:solidFill>
                  <a:srgbClr val="E83650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sym typeface="Wingdings" panose="05000000000000000000" pitchFamily="2" charset="2"/>
              </a:rPr>
              <a:t>)</a:t>
            </a:r>
            <a:endParaRPr lang="ko-KR" altLang="en-US" sz="1500" dirty="0"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3F4C6-7994-4984-BAC0-5C4EF7C578F2}"/>
              </a:ext>
            </a:extLst>
          </p:cNvPr>
          <p:cNvSpPr txBox="1"/>
          <p:nvPr/>
        </p:nvSpPr>
        <p:spPr>
          <a:xfrm>
            <a:off x="4616469" y="2426752"/>
            <a:ext cx="6842525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PaymentresultFunc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(request):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ticket_id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Tickets.objects.all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().aggregate(Max(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ticket_id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))[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ticket_id__max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100" i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date =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request.session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ticketInform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'date'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(date)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house =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request.session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ticketInform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'house'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time =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request.session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ticketInform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'time'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(time)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cine_name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request.session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ticketInform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'cine'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seat =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request.session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'seat'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request.session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ticketInform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movie_id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movie_name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request.session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ticketInform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movie_name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request.session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'id'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ticket_date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date + 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+ time + 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":00"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Tickets(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ticket_id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ticket_id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ticket_date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datetime.datetime.strptime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ticket_date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'%Y-%m-%d %H:%M:%S'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 ,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cine_name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cine_name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+ house,            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seat = seat,           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movie_name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movie_name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member_id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).save()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render(request, </a:t>
            </a:r>
            <a:r>
              <a:rPr lang="en-US" altLang="ko-KR" sz="1100" i="1" dirty="0">
                <a:solidFill>
                  <a:srgbClr val="00AA00"/>
                </a:solidFill>
                <a:latin typeface="Consolas" panose="020B0609020204030204" pitchFamily="49" charset="0"/>
              </a:rPr>
              <a:t>'paymentresult.html'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100" dirty="0"/>
          </a:p>
        </p:txBody>
      </p:sp>
      <p:sp>
        <p:nvSpPr>
          <p:cNvPr id="30" name="Freeform: Shape 12">
            <a:extLst>
              <a:ext uri="{FF2B5EF4-FFF2-40B4-BE49-F238E27FC236}">
                <a16:creationId xmlns:a16="http://schemas.microsoft.com/office/drawing/2014/main" id="{1A1EA37C-9A0A-4088-AD74-433CF46B5CC6}"/>
              </a:ext>
            </a:extLst>
          </p:cNvPr>
          <p:cNvSpPr/>
          <p:nvPr/>
        </p:nvSpPr>
        <p:spPr>
          <a:xfrm rot="5400000">
            <a:off x="5816914" y="834264"/>
            <a:ext cx="4310743" cy="7105367"/>
          </a:xfrm>
          <a:custGeom>
            <a:avLst/>
            <a:gdLst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1066800 w 3470338"/>
              <a:gd name="connsiteY6" fmla="*/ 3173214 h 6346429"/>
              <a:gd name="connsiteX7" fmla="*/ 437 w 3470338"/>
              <a:gd name="connsiteY7" fmla="*/ 3173214 h 6346429"/>
              <a:gd name="connsiteX8" fmla="*/ 0 w 3470338"/>
              <a:gd name="connsiteY8" fmla="*/ 3020814 h 6346429"/>
              <a:gd name="connsiteX9" fmla="*/ 9526 w 3470338"/>
              <a:gd name="connsiteY9" fmla="*/ 0 h 6346429"/>
              <a:gd name="connsiteX0" fmla="*/ 9526 w 3470338"/>
              <a:gd name="connsiteY0" fmla="*/ 0 h 6346429"/>
              <a:gd name="connsiteX1" fmla="*/ 3470338 w 3470338"/>
              <a:gd name="connsiteY1" fmla="*/ 0 h 6346429"/>
              <a:gd name="connsiteX2" fmla="*/ 3470338 w 3470338"/>
              <a:gd name="connsiteY2" fmla="*/ 6346429 h 6346429"/>
              <a:gd name="connsiteX3" fmla="*/ 9526 w 3470338"/>
              <a:gd name="connsiteY3" fmla="*/ 6346429 h 6346429"/>
              <a:gd name="connsiteX4" fmla="*/ 7830 w 3470338"/>
              <a:gd name="connsiteY4" fmla="*/ 5754489 h 6346429"/>
              <a:gd name="connsiteX5" fmla="*/ 1066800 w 3470338"/>
              <a:gd name="connsiteY5" fmla="*/ 5754489 h 6346429"/>
              <a:gd name="connsiteX6" fmla="*/ 437 w 3470338"/>
              <a:gd name="connsiteY6" fmla="*/ 3173214 h 6346429"/>
              <a:gd name="connsiteX7" fmla="*/ 0 w 3470338"/>
              <a:gd name="connsiteY7" fmla="*/ 3020814 h 6346429"/>
              <a:gd name="connsiteX8" fmla="*/ 9526 w 3470338"/>
              <a:gd name="connsiteY8" fmla="*/ 0 h 6346429"/>
              <a:gd name="connsiteX0" fmla="*/ 1066800 w 3470338"/>
              <a:gd name="connsiteY0" fmla="*/ 5754489 h 6346429"/>
              <a:gd name="connsiteX1" fmla="*/ 437 w 3470338"/>
              <a:gd name="connsiteY1" fmla="*/ 3173214 h 6346429"/>
              <a:gd name="connsiteX2" fmla="*/ 0 w 3470338"/>
              <a:gd name="connsiteY2" fmla="*/ 3020814 h 6346429"/>
              <a:gd name="connsiteX3" fmla="*/ 9526 w 3470338"/>
              <a:gd name="connsiteY3" fmla="*/ 0 h 6346429"/>
              <a:gd name="connsiteX4" fmla="*/ 3470338 w 3470338"/>
              <a:gd name="connsiteY4" fmla="*/ 0 h 6346429"/>
              <a:gd name="connsiteX5" fmla="*/ 3470338 w 3470338"/>
              <a:gd name="connsiteY5" fmla="*/ 6346429 h 6346429"/>
              <a:gd name="connsiteX6" fmla="*/ 9526 w 3470338"/>
              <a:gd name="connsiteY6" fmla="*/ 6346429 h 6346429"/>
              <a:gd name="connsiteX7" fmla="*/ 7830 w 3470338"/>
              <a:gd name="connsiteY7" fmla="*/ 5754489 h 6346429"/>
              <a:gd name="connsiteX8" fmla="*/ 1158240 w 3470338"/>
              <a:gd name="connsiteY8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  <a:gd name="connsiteX7" fmla="*/ 1158240 w 3470338"/>
              <a:gd name="connsiteY7" fmla="*/ 5845929 h 6346429"/>
              <a:gd name="connsiteX0" fmla="*/ 437 w 3470338"/>
              <a:gd name="connsiteY0" fmla="*/ 3173214 h 6346429"/>
              <a:gd name="connsiteX1" fmla="*/ 0 w 3470338"/>
              <a:gd name="connsiteY1" fmla="*/ 3020814 h 6346429"/>
              <a:gd name="connsiteX2" fmla="*/ 9526 w 3470338"/>
              <a:gd name="connsiteY2" fmla="*/ 0 h 6346429"/>
              <a:gd name="connsiteX3" fmla="*/ 3470338 w 3470338"/>
              <a:gd name="connsiteY3" fmla="*/ 0 h 6346429"/>
              <a:gd name="connsiteX4" fmla="*/ 3470338 w 3470338"/>
              <a:gd name="connsiteY4" fmla="*/ 6346429 h 6346429"/>
              <a:gd name="connsiteX5" fmla="*/ 9526 w 3470338"/>
              <a:gd name="connsiteY5" fmla="*/ 6346429 h 6346429"/>
              <a:gd name="connsiteX6" fmla="*/ 7830 w 3470338"/>
              <a:gd name="connsiteY6" fmla="*/ 5754489 h 634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0338" h="6346429">
                <a:moveTo>
                  <a:pt x="437" y="3173214"/>
                </a:moveTo>
                <a:cubicBezTo>
                  <a:pt x="291" y="3122414"/>
                  <a:pt x="146" y="3071614"/>
                  <a:pt x="0" y="3020814"/>
                </a:cubicBezTo>
                <a:cubicBezTo>
                  <a:pt x="3175" y="2013876"/>
                  <a:pt x="6351" y="1006938"/>
                  <a:pt x="9526" y="0"/>
                </a:cubicBezTo>
                <a:lnTo>
                  <a:pt x="3470338" y="0"/>
                </a:lnTo>
                <a:lnTo>
                  <a:pt x="3470338" y="6346429"/>
                </a:lnTo>
                <a:lnTo>
                  <a:pt x="9526" y="6346429"/>
                </a:lnTo>
                <a:cubicBezTo>
                  <a:pt x="8961" y="6149116"/>
                  <a:pt x="8395" y="5951802"/>
                  <a:pt x="7830" y="5754489"/>
                </a:cubicBezTo>
              </a:path>
            </a:pathLst>
          </a:custGeom>
          <a:noFill/>
          <a:ln w="28575">
            <a:solidFill>
              <a:srgbClr val="E836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8ED495-8E98-44F2-8883-96F27E833A5A}"/>
              </a:ext>
            </a:extLst>
          </p:cNvPr>
          <p:cNvSpPr txBox="1"/>
          <p:nvPr/>
        </p:nvSpPr>
        <p:spPr>
          <a:xfrm>
            <a:off x="5376172" y="210658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결제 화면 </a:t>
            </a:r>
            <a:r>
              <a:rPr lang="en-US" altLang="ko-KR" sz="1200" dirty="0"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views</a:t>
            </a:r>
            <a:endParaRPr lang="ko-KR" altLang="en-US" sz="1200" dirty="0"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2E258D1-8EA3-4B87-A2B0-9FA5FEEECC6F}"/>
              </a:ext>
            </a:extLst>
          </p:cNvPr>
          <p:cNvSpPr txBox="1">
            <a:spLocks/>
          </p:cNvSpPr>
          <p:nvPr/>
        </p:nvSpPr>
        <p:spPr>
          <a:xfrm>
            <a:off x="299840" y="6373232"/>
            <a:ext cx="76358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kern="1200">
                <a:solidFill>
                  <a:srgbClr val="8BA8A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t>Slide </a:t>
            </a:r>
            <a:fld id="{B1D846AF-97CD-48E2-889D-B5106BCB5073}" type="slidenum">
              <a:rPr lang="en-US" smtClean="0">
                <a:solidFill>
                  <a:schemeClr val="bg2">
                    <a:lumMod val="25000"/>
                  </a:schemeClr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</a:rPr>
              <a:pPr algn="l"/>
              <a:t>7</a:t>
            </a:fld>
            <a:endParaRPr lang="en-US" dirty="0">
              <a:solidFill>
                <a:schemeClr val="bg2">
                  <a:lumMod val="25000"/>
                </a:schemeClr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6" y="4386947"/>
            <a:ext cx="233192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moa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pptmoa 2"/>
          <p:cNvSpPr/>
          <p:nvPr/>
        </p:nvSpPr>
        <p:spPr>
          <a:xfrm>
            <a:off x="9202" y="-2"/>
            <a:ext cx="12182797" cy="6858001"/>
          </a:xfrm>
          <a:prstGeom prst="rect">
            <a:avLst/>
          </a:prstGeom>
          <a:solidFill>
            <a:srgbClr val="262626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pptmoa 6"/>
          <p:cNvSpPr/>
          <p:nvPr/>
        </p:nvSpPr>
        <p:spPr>
          <a:xfrm>
            <a:off x="-1060618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9" name="pptmoa 8"/>
          <p:cNvSpPr/>
          <p:nvPr/>
        </p:nvSpPr>
        <p:spPr>
          <a:xfrm>
            <a:off x="11131382" y="2377585"/>
            <a:ext cx="2102830" cy="2102830"/>
          </a:xfrm>
          <a:prstGeom prst="diamond">
            <a:avLst/>
          </a:prstGeom>
          <a:noFill/>
          <a:ln>
            <a:solidFill>
              <a:srgbClr val="EC5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8" name="pptmoa 17"/>
          <p:cNvSpPr txBox="1"/>
          <p:nvPr/>
        </p:nvSpPr>
        <p:spPr>
          <a:xfrm>
            <a:off x="5481075" y="59446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2021.07.16</a:t>
            </a:r>
            <a:endParaRPr lang="zh-CN" altLang="en-US" b="1" dirty="0">
              <a:solidFill>
                <a:schemeClr val="bg1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0" name="pptmoa 49"/>
          <p:cNvSpPr txBox="1"/>
          <p:nvPr/>
        </p:nvSpPr>
        <p:spPr>
          <a:xfrm>
            <a:off x="4020456" y="5516985"/>
            <a:ext cx="415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3TEAM CINEMA</a:t>
            </a:r>
            <a:endParaRPr lang="zh-CN" altLang="en-US" sz="2000" b="1" dirty="0">
              <a:solidFill>
                <a:schemeClr val="bg1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2" name="pptmoa 12"/>
          <p:cNvSpPr txBox="1"/>
          <p:nvPr/>
        </p:nvSpPr>
        <p:spPr>
          <a:xfrm>
            <a:off x="4250699" y="3017261"/>
            <a:ext cx="367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i="1" dirty="0">
                <a:solidFill>
                  <a:schemeClr val="bg1"/>
                </a:solidFill>
                <a:latin typeface="경기천년바탕OTF Regular" panose="02020503020101020101" pitchFamily="18" charset="-127"/>
                <a:ea typeface="경기천년바탕OTF Regular" panose="02020503020101020101" pitchFamily="18" charset="-127"/>
                <a:cs typeface="함초롬돋움" panose="02030504000101010101" pitchFamily="18" charset="-127"/>
              </a:rPr>
              <a:t>THANK YOU</a:t>
            </a:r>
            <a:endParaRPr lang="zh-CN" altLang="en-US" sz="4800" b="1" i="1" dirty="0">
              <a:solidFill>
                <a:schemeClr val="bg1"/>
              </a:solidFill>
              <a:latin typeface="경기천년바탕OTF Regular" panose="02020503020101020101" pitchFamily="18" charset="-127"/>
              <a:ea typeface="경기천년바탕OTF Regular" panose="0202050302010102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23" name="pptmoa 13"/>
          <p:cNvCxnSpPr/>
          <p:nvPr/>
        </p:nvCxnSpPr>
        <p:spPr>
          <a:xfrm>
            <a:off x="3288323" y="3928989"/>
            <a:ext cx="25963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ptmoa 14"/>
          <p:cNvCxnSpPr/>
          <p:nvPr/>
        </p:nvCxnSpPr>
        <p:spPr>
          <a:xfrm>
            <a:off x="6300855" y="3928989"/>
            <a:ext cx="256732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ptmoa 15"/>
          <p:cNvSpPr/>
          <p:nvPr/>
        </p:nvSpPr>
        <p:spPr>
          <a:xfrm>
            <a:off x="6027779" y="3857956"/>
            <a:ext cx="139954" cy="120650"/>
          </a:xfrm>
          <a:prstGeom prst="triangle">
            <a:avLst/>
          </a:prstGeom>
          <a:solidFill>
            <a:srgbClr val="EC5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1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708</Words>
  <Application>Microsoft Office PowerPoint</Application>
  <PresentationFormat>와이드스크린</PresentationFormat>
  <Paragraphs>106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함초롬돋움</vt:lpstr>
      <vt:lpstr>等线</vt:lpstr>
      <vt:lpstr>경기천년바탕OTF Regular</vt:lpstr>
      <vt:lpstr>Segoe UI</vt:lpstr>
      <vt:lpstr>Consolas</vt:lpstr>
      <vt:lpstr>맑은 고딕</vt:lpstr>
      <vt:lpstr>Wingdings</vt:lpstr>
      <vt:lpstr>Arial</vt:lpstr>
      <vt:lpstr>Office 테마</vt:lpstr>
      <vt:lpstr>개인역할 in 영화 예매 프로젝트 for everything you imagine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</dc:creator>
  <cp:lastModifiedBy>821083997107</cp:lastModifiedBy>
  <cp:revision>372</cp:revision>
  <dcterms:created xsi:type="dcterms:W3CDTF">2021-07-14T07:02:39Z</dcterms:created>
  <dcterms:modified xsi:type="dcterms:W3CDTF">2021-12-01T10:55:19Z</dcterms:modified>
</cp:coreProperties>
</file>