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sl, Kerri L" userId="288098c3-3293-4f0b-9d0c-27e7644c5fa5" providerId="ADAL" clId="{A52D1091-89A5-45B5-AC74-380957BBB7D8}"/>
    <pc:docChg chg="modSld">
      <pc:chgData name="Ressl, Kerri L" userId="288098c3-3293-4f0b-9d0c-27e7644c5fa5" providerId="ADAL" clId="{A52D1091-89A5-45B5-AC74-380957BBB7D8}" dt="2020-08-18T13:54:45.840" v="78" actId="1035"/>
      <pc:docMkLst>
        <pc:docMk/>
      </pc:docMkLst>
      <pc:sldChg chg="modSp mod">
        <pc:chgData name="Ressl, Kerri L" userId="288098c3-3293-4f0b-9d0c-27e7644c5fa5" providerId="ADAL" clId="{A52D1091-89A5-45B5-AC74-380957BBB7D8}" dt="2020-08-18T13:54:45.840" v="78" actId="1035"/>
        <pc:sldMkLst>
          <pc:docMk/>
          <pc:sldMk cId="1217612175" sldId="256"/>
        </pc:sldMkLst>
        <pc:spChg chg="mod">
          <ac:chgData name="Ressl, Kerri L" userId="288098c3-3293-4f0b-9d0c-27e7644c5fa5" providerId="ADAL" clId="{A52D1091-89A5-45B5-AC74-380957BBB7D8}" dt="2020-08-18T13:54:45.840" v="78" actId="1035"/>
          <ac:spMkLst>
            <pc:docMk/>
            <pc:sldMk cId="1217612175" sldId="256"/>
            <ac:spMk id="2" creationId="{DC3AF7DF-873C-404B-A1E0-D7FF1DF75572}"/>
          </ac:spMkLst>
        </pc:spChg>
        <pc:spChg chg="mod">
          <ac:chgData name="Ressl, Kerri L" userId="288098c3-3293-4f0b-9d0c-27e7644c5fa5" providerId="ADAL" clId="{A52D1091-89A5-45B5-AC74-380957BBB7D8}" dt="2020-08-18T13:54:45.840" v="78" actId="1035"/>
          <ac:spMkLst>
            <pc:docMk/>
            <pc:sldMk cId="1217612175" sldId="256"/>
            <ac:spMk id="3" creationId="{EB0F0D9F-5BBE-4CA2-BD7E-A2ABDB632B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4E1-DFA1-49DC-B4DE-E39F81E3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F9E48-13B1-4AE4-8C0B-A03FD6BC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FA8E-189F-47CA-9C86-DC298E4F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A460-DEF2-44A7-8980-9C887EC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484A-34C9-40F4-89A3-72EA15FE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D0D21-6673-4F24-8B4F-55391C5DC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B687-0DA1-4AAC-B7FB-43F0F07B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2333E-6788-499C-B993-D3BE65E1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B7C4-6D3D-414C-A5DE-04DE8A76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88EE-D4C1-4205-94B0-02290301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DACF-77D9-4DC5-B01C-AA88E675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8E7C9-9357-4221-8781-7428284FD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295C9-64BF-4AE5-8B4D-024486AC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6FAE-1201-47EB-9A91-1C17DE57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C0B2-3FD3-48B9-8B8E-48655BE5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9236-EB0A-438A-A1E5-0BE6A85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EE7-0212-43BF-89B9-983E76974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3E617-C268-45A3-B658-CF23C65C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E11D-0B02-49D2-A4C5-4460BB2F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6503-3A6C-48DF-9C6B-8371AF90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3F35-5F9A-4A5B-BD1B-173427D0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2BE9-A73E-4F0D-9B50-F45FDF5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C8EF-200A-4943-997E-8DC97F63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2DE3-8BB3-4525-AF1F-EFC31786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D6F2-F00C-495C-9521-D2A95BD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0B04-EC06-4AE4-AC6B-7B03AF3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57F9-8D21-4BD1-BECA-605A6263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52B3-A6B4-4B6D-A85C-44397F1F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416D-83CD-44D8-A0C7-51F38641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A3D2-4F07-441A-964F-4DF3AE9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66D5-D019-4C01-A0DF-9A6B933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CC8B-D14B-4524-AD75-E0AC836C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C18F-8156-4CAA-A8BE-5BAD2F8C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D7C8B-797D-4AEC-86A7-70ACCB7FF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D4B52-B2A1-4D58-A046-975B83D5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90C7-6F74-4E49-AF8F-6708943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1918-54F2-4E5E-A62E-FF270366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D0E6-01B7-4D3D-BD15-B14C0CA3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55979-6BCB-447B-B462-D6586742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0FE1-570B-42AA-B85C-C7B9C793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9915E-00AE-466A-A8FA-74EDD915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B0F4C-5AA8-476E-8D56-6EF915DB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A76B0-9F30-4EAE-9E40-471FD02C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2B2B0-8315-4867-ABAC-26773B93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BFE41-E838-45BA-A40B-276DF3E9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9843-9216-44AC-ADCD-7997DD66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904A3-F314-4594-912A-C179B672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41E99-9FA8-4CB1-B52D-40A8E1AB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708B-4628-4FCC-AA36-45CE26E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4AE0F-D5BE-4692-99FD-CDEC5E40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F51EF-A687-4FAB-8A89-79BFAB0D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ECF57-4357-431B-A14C-42B90258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4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A4DF-79D9-4683-9E8A-AB12C350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3026-E986-4F30-AB2C-9F088794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4407-4575-4873-9CD3-302D5795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896F-15D0-475B-AB65-6C83BB9B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6FAD-7DB5-49D1-9928-A7830964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E307-0B0E-457E-877A-19AE16B8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D50F-0F66-4CFE-A3A1-D0B19265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8C7D-A19A-4C07-BF66-CC0834B5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01E5-A254-42B5-B2F6-928CDBFB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3FDE-3A70-4CC0-80E7-699483B7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E7FC-512A-41CA-B60B-5A3030B1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0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0E01-73D0-4111-8571-2BA68684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ADF72-8BB9-4BFE-B1CA-5DD00650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BF950-3B7A-4456-97C2-FC21EEC3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4395-2C2C-4EE6-813D-27F98B2D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B597-46A5-437C-B426-1707FAE0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6980-FB64-4FC1-9BA8-95F5D891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3EBF-95E5-4EFA-A1E6-FCB3E6EF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CF550-19DD-4D99-BF88-F48AEC6E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95D2-A8DA-463D-B5C7-31F0B11D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3C9F-F63D-4574-A453-E25593D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71BF-6A50-4AEF-A0BD-0081553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175F-D8DC-47FC-AFA2-8DCEC6EA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F26E0-909C-4F10-8BC1-7C4FF7C8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1FAE-95E2-4F9C-85B0-9831FCC9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2873-EB73-49A7-B3F0-A638614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16A6-A2AB-4DCF-9C5A-619BD21D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A586-14D7-4F08-9850-A43A070A2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2BDB-4378-482C-82E0-CA11C796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A3B6-79AB-4F86-8917-11696117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6F0E-AE94-444B-B16F-22695934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D749-EEC0-449F-AFB3-587EA76D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6EC6-AFBD-4E98-A0AF-20600AE1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6F1B-71FA-4840-9D63-1A421B05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C757-3EBE-4B2D-A2CA-87D05035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CF8E-75E6-41FC-813B-E02CDEB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F383-1FB1-47D6-BCBD-92BA1DC5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5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DD7-1A5E-411E-B155-22DEC779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D66C-08E2-411A-97A5-AB63E0CD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4FA1-92A6-4E8F-84CB-20509B6D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0F9E-F491-41C4-9FF4-EBB500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8812-3B45-4C27-AE5D-5E48E0DF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90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1F6A-BDAC-4314-AF64-30121DF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F55C-A1C1-462D-A9B5-B4FAA689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5BF6-1E44-4A79-B91D-1060392C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3587-56DC-4D5B-B6C6-6BB5225E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2B80-CFFF-4AA3-A6C5-84AB4CF4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E3A70-BDE5-4ED9-ADBB-1A76D437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25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0F1D-9856-4484-AA5F-4FA84749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820B-74AB-4CAD-BB32-F5B84DB7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6986-E3E0-4351-A110-1DF5947E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E0B1E-ABD1-4DB1-8445-9B52F75D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59AB-D92D-4B66-AC75-B9BFF2B3C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830C-FF18-47C0-947D-AD0F9CE3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0218E-CCBA-41C8-B0E5-67ADA98E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7FDB1-7DC1-4DC2-8408-9C08A81C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7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6ABB-86A9-448F-81A9-7BD2224B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4B9B-23DA-4817-8E0C-64723D2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4562-A6A0-42FD-85F6-4107EDC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343D-5697-46D4-9EEB-3FF8C37C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1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762F5-ECFE-495D-9688-2E802D67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2CA62-620F-42B7-8ED3-DC653914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CCD4-AC75-40F8-A809-744473DB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D85-CBB7-4A6E-A999-81E60E1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CA1F-8390-4AB5-ACB5-693022AB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D7C4-2B94-414A-87AA-7FA1CE2F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4BED-7706-41CE-A851-B943692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B95B-542B-4470-9E85-FF149AE1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1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57F9-D837-485F-888A-8DEFB35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4C3D-DB14-45B8-B9C6-6B6284C9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8BBF5-9142-4BC8-A79D-CDC2083D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690A-ACE0-4B53-B9B9-18633570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4F9F5-6E46-46BD-9A49-92225EB0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D769-E0FE-46CF-B952-6448134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6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88D4-5635-493A-B38A-6DDBEEE0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1A901-0CE2-402E-AA0C-0BA2E80EA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380B-1935-4499-8E0A-4FA0A186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32EA-1BDF-4769-8AC6-6CC028F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61BD-31F0-4715-84A2-F83D74F2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FEFE-1C7A-4F01-95A7-0DB53C93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9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8CB-85BD-460D-BE79-EDB63FD8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13C60-54D1-4126-A9A0-8578660F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6637-4D69-4BBD-ABB6-4060C876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E60D-E650-4328-AB94-BA1C859E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96D-F46E-4859-B7E6-4C6EA17F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F3487-A42E-4865-9C8B-D5C142F8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724C-BC2A-4F7E-9672-3026AEE5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ADE3-C0DC-46AC-A5FA-771A65B8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E706-4613-41FD-B3FB-A9D4347F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0BCE-5F25-45F2-9BD5-D9BA73C5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7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74EA-D7AB-4E84-A40F-A98B4278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213C-7C33-43EA-AB44-E2EEC89EC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1433-814E-443A-A448-566B4095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2D8C-436C-4B30-BFD8-8483945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87F9-0089-46FA-8BE9-BD615332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2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4BA1-2758-490D-BCE0-CD76C71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408D-100B-4C81-BF99-1FA307D8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BA6B-B136-451F-9E1F-516C545D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E402-FCD4-4B8E-B7FD-8E628C5D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627E-6379-400D-88A7-F3717C56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5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A2AA-662E-45C2-A11C-9A282837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B628-B198-4818-A77B-2040C468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01F9-FCD8-4382-8EF0-44177C76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4CE4-77B6-4BE4-8B31-C140D5E4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B864-1C1B-4929-9D73-10409161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41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A7BF-264E-4613-A23A-859C04FF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B10A-405E-4FE4-89EE-8EC8AC2D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962B-6190-4CCF-8535-3D90BB3C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A901-AAEB-415F-8578-84F7E046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D1375-1C34-436F-9492-AA53381B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493B-7A24-4D25-A362-BD76A0CF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53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814-FF6C-4127-8447-A0C7AFF5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2550-F929-4F53-AC1A-2D3D48D6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A6AE9-EAE3-470D-B842-FDB0BA16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65E9A-0736-443F-BF4D-C29244C5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01138-7CF2-4DD6-97B7-4B176BE6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552FB-0039-4292-B1BF-8A8E7776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0D28F-5E45-4273-95DB-89704722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D350E-8AC8-4FE3-A28F-0BD9E8A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5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C76F-84F4-42C2-A4D9-06A20B91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9149C-F7DB-4E33-B91C-A04F83DB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6CD6-FAFA-4B13-A3DC-E09BA9AE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8CE8-8332-4CCF-AD1C-3852B73E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633-39F3-4FD2-8935-3809EE56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F876-788F-4F97-976C-73D768BDE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15EB9-2C57-4BC0-9CD6-DED13443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7EA9-0326-4E75-92E7-B062DDAA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1CB3-7DB2-44A5-9D72-1C72EB01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5D65-EC5F-4CCD-A4BE-8096CC9A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6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BC25-E473-4754-9868-F2DC339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04DC2-895C-4DDC-803B-6068CA0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FF83-F538-4768-8968-B4686AF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2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C6CB-4B66-4A21-8F16-4ECF09C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5579-10D4-4BC5-B759-D4A8F6B5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8AAA3-B56B-4C52-8EAB-F1E68835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9F1E-BE30-4369-9AD9-5E150FD8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059D3-AB41-4334-8ABF-69E8D05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9B5A-2D35-4B01-9264-DF266D9A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80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8EC-A18B-4C52-8076-671B80EA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280A0-17FE-4AD0-AB07-89B01F7D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E1BA6-CBB0-4AF9-B33F-C93A786D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FF33E-8750-42F1-B83C-59C1E667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3702-AE50-4819-B466-9A5A705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C6E8-80D9-44E2-9888-FEFE90F5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9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EFBF-72E0-42B2-893C-60D1A619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0558-79A1-440E-84F0-138DFD7A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75AB-A01B-4B04-A3C7-F326CE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3082-E3D0-4125-9B55-DC375CA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4539-202A-4191-AFF8-E901217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34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757A1-F0EE-43E4-A302-0C03402C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5C73-B1AC-4AFC-92C9-883DF986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79D3-139F-4BA1-A9F3-EE73907D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8CA2-915D-4082-99FF-DB4A34A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7796-AC33-4F54-82F0-9AE7E7DD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EF04-1D61-4093-8EE6-2ED5D920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ACC2-2D88-422A-94E9-DB716E96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BD78D-67C3-4CE8-9F3B-2AFC3114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9456C-04B6-4356-83BD-CF16959C4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5C3E1-F8F5-4577-8727-1288282A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3F759-DF58-443F-B21A-21C4A163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CD36-D869-4E86-BA9A-FB4E80A8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8CCE6-EDA0-423D-811F-B263CF88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3DB2-0CDE-46CB-BF2D-10B68061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5BFEE-4238-4338-B9E0-81E456B7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46E4B-7097-48C9-B364-90BF5AB5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015-999C-4150-87AB-EB16B8E5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8C0D9-051C-4D33-A298-145DFDCB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EC5B2-99AE-430B-8E27-AECE5C4F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C391C-811D-4DCB-A632-0D7C795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79A7-FBFE-460F-ACA1-294E9513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4672-E390-42C8-8DB6-1D654FF9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54C76-4FDB-4C02-96AF-C4E13946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F024-F5E2-4F25-8E06-C6484C71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6F57-8269-4F2F-B585-49957B44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0EC8-3933-4BF7-AA3F-79909EE9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14B-FB97-49A5-A48D-EF638D2B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17039-478C-40AD-AA28-D78A65C7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077E1-833F-4A76-97FB-B825BF68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3C07-0B8D-4177-96F5-0D16330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8C9A0-B87A-43F3-8885-15A7E79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61A9-059A-4F08-8FA5-CA173DEE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C18DC-1302-46D3-AC03-13CCE447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D3CD-DC88-4BFC-A83A-73CF5CDE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5644-CBBD-4E62-8F25-B8E780A8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95BB-A017-4DB2-B16D-BD6BA64CC5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7CBC-7A6D-4061-B77F-68CFB1297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6DB0-1563-4761-9DC3-036B367F1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A5D-4CBD-49A3-9F74-C353089A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22D7-A0F2-4BD6-8E46-B5FE158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4C7D-E81A-407F-96B9-BF85468B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F232-0BD0-4A72-9283-1DCAA5B16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DABF-87F4-47C2-B820-B5C45CC86E4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D170-E645-40F1-B552-77F52489B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E614-9E37-419B-94D3-6E808100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A1FC-C8A6-4AC0-BFEB-5D6734C866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55A161-0650-4A8A-8920-40803899FF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38EC1-D0B4-4558-BDDE-026DEEB2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5578-C113-4FFA-BD0C-14759F97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B15A-6459-4F5C-B6C6-958771CD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BFBA-A22B-49B1-BA99-538B79BF00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CCDB-2BE2-4C69-A488-B66BCD9AC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13EE-272D-48FE-A77E-E00B56907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06CF-A985-48DA-ADB8-15B7157EDE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E1887-9634-412F-A11D-1DCA6BC610F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103E-E626-4E07-9B8B-69D6D13A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C692-B576-44A6-86D6-E3FC48D8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A406-8F21-45DC-9A85-915A0F62B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3CFB-DE57-476F-97A4-3D7F7B3FC1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6ADA-4B58-4FCF-82A8-F1FD6F0F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39A-648A-4E3F-8601-6F683208B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8510-CF74-4102-B9F6-350426B6E1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EBB1F-66FA-434E-AFE8-5070E5E0C5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0"/>
            <a:ext cx="122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F7DF-873C-404B-A1E0-D7FF1DF7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888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F0D9F-5BBE-4CA2-BD7E-A2ABDB63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1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05CA-1DAB-45F1-A976-159F2F7F9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E2DF5-6D32-42F9-B416-A9EE06CF4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2E4-8215-4468-9CD0-06B5F6C8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D966-22AB-46F2-BABD-F9C6DC913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68F7-72CE-4CC5-BA84-01C6554B8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66EB6-0BC5-4437-AB70-AD4DCA0A0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Mccormic, Candy</dc:creator>
  <cp:lastModifiedBy>zhao yu</cp:lastModifiedBy>
  <cp:revision>7</cp:revision>
  <dcterms:created xsi:type="dcterms:W3CDTF">2020-07-07T20:53:07Z</dcterms:created>
  <dcterms:modified xsi:type="dcterms:W3CDTF">2021-03-05T02:06:56Z</dcterms:modified>
</cp:coreProperties>
</file>