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9E62-8A79-4040-9CC4-3585F7DC20D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OPENID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8" y="5359883"/>
            <a:ext cx="0" cy="574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3681886" y="5431879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Pass the login &amp; password</a:t>
            </a:r>
          </a:p>
        </p:txBody>
      </p:sp>
      <p:cxnSp>
        <p:nvCxnSpPr>
          <p:cNvPr id="14" name="Straight Arrow Connector 13"/>
          <p:cNvCxnSpPr>
            <a:stCxn id="9" idx="0"/>
            <a:endCxn id="5" idx="2"/>
          </p:cNvCxnSpPr>
          <p:nvPr/>
        </p:nvCxnSpPr>
        <p:spPr>
          <a:xfrm flipH="1" flipV="1">
            <a:off x="4673286" y="2147852"/>
            <a:ext cx="1" cy="27213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3673818" y="2996952"/>
            <a:ext cx="10825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Gets an </a:t>
            </a:r>
            <a:r>
              <a:rPr lang="fr-BE" sz="1100" dirty="0" err="1"/>
              <a:t>access</a:t>
            </a:r>
            <a:r>
              <a:rPr lang="fr-BE" sz="1100" dirty="0"/>
              <a:t> &amp; </a:t>
            </a:r>
            <a:r>
              <a:rPr lang="fr-BE" sz="1100" dirty="0" err="1"/>
              <a:t>identity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r>
              <a:rPr lang="fr-BE" sz="1100" dirty="0"/>
              <a:t> </a:t>
            </a:r>
            <a:r>
              <a:rPr lang="fr-BE" sz="1100" dirty="0" err="1"/>
              <a:t>with</a:t>
            </a:r>
            <a:r>
              <a:rPr lang="fr-BE" sz="1100" dirty="0"/>
              <a:t> the </a:t>
            </a:r>
            <a:r>
              <a:rPr lang="fr-BE" sz="1100" dirty="0" err="1"/>
              <a:t>password</a:t>
            </a:r>
            <a:r>
              <a:rPr lang="fr-BE" sz="1100" dirty="0"/>
              <a:t> </a:t>
            </a:r>
            <a:r>
              <a:rPr lang="fr-BE" sz="1100" dirty="0" err="1"/>
              <a:t>grant</a:t>
            </a:r>
            <a:r>
              <a:rPr lang="fr-BE" sz="1100" dirty="0"/>
              <a:t>-type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5701083" y="5359883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the </a:t>
            </a:r>
            <a:r>
              <a:rPr lang="fr-BE" sz="1100" dirty="0" err="1"/>
              <a:t>granted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89333" y="5348389"/>
            <a:ext cx="0" cy="586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475646" y="554816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589689" y="3294304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5601965" y="555995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45E54FEB-CADD-4E83-9ECB-D455D3CB1EF5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673288" y="6180126"/>
            <a:ext cx="1389516" cy="245361"/>
          </a:xfrm>
          <a:prstGeom prst="bentConnector4">
            <a:avLst>
              <a:gd name="adj1" fmla="val -16452"/>
              <a:gd name="adj2" fmla="val 1931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1">
            <a:extLst>
              <a:ext uri="{FF2B5EF4-FFF2-40B4-BE49-F238E27FC236}">
                <a16:creationId xmlns:a16="http://schemas.microsoft.com/office/drawing/2014/main" id="{7EFB571F-624A-4206-AEA4-A5B9C06C3919}"/>
              </a:ext>
            </a:extLst>
          </p:cNvPr>
          <p:cNvSpPr>
            <a:spLocks noChangeAspect="1"/>
          </p:cNvSpPr>
          <p:nvPr/>
        </p:nvSpPr>
        <p:spPr>
          <a:xfrm>
            <a:off x="6197411" y="6425487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4</a:t>
            </a:r>
            <a:endParaRPr lang="en-US" b="1" dirty="0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1965B174-77BA-4F96-BB3F-6AD481454045}"/>
              </a:ext>
            </a:extLst>
          </p:cNvPr>
          <p:cNvSpPr txBox="1"/>
          <p:nvPr/>
        </p:nvSpPr>
        <p:spPr>
          <a:xfrm>
            <a:off x="6383967" y="5949280"/>
            <a:ext cx="1688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Use the </a:t>
            </a:r>
            <a:r>
              <a:rPr lang="fr-BE" sz="1100" dirty="0" err="1"/>
              <a:t>webstorage</a:t>
            </a:r>
            <a:r>
              <a:rPr lang="fr-BE" sz="1100" dirty="0"/>
              <a:t> JS API to store the </a:t>
            </a:r>
            <a:r>
              <a:rPr lang="fr-BE" sz="1100" dirty="0" err="1"/>
              <a:t>granted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r>
              <a:rPr lang="fr-BE" sz="1100" dirty="0"/>
              <a:t> and </a:t>
            </a:r>
            <a:r>
              <a:rPr lang="fr-BE" sz="1100" dirty="0" err="1"/>
              <a:t>periodically</a:t>
            </a:r>
            <a:r>
              <a:rPr lang="fr-BE" sz="1100" dirty="0"/>
              <a:t> check </a:t>
            </a:r>
            <a:r>
              <a:rPr lang="fr-BE" sz="1100" dirty="0" err="1"/>
              <a:t>its</a:t>
            </a:r>
            <a:r>
              <a:rPr lang="fr-BE" sz="1100" dirty="0"/>
              <a:t> </a:t>
            </a:r>
            <a:r>
              <a:rPr lang="fr-BE" sz="1100" dirty="0" err="1"/>
              <a:t>validity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80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8" idx="1"/>
          </p:cNvCxnSpPr>
          <p:nvPr/>
        </p:nvCxnSpPr>
        <p:spPr>
          <a:xfrm rot="10800000" flipV="1">
            <a:off x="3283771" y="1598260"/>
            <a:ext cx="775152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1763688" y="3404137"/>
            <a:ext cx="122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Redirects</a:t>
            </a:r>
            <a:r>
              <a:rPr lang="fr-BE" sz="1100" dirty="0"/>
              <a:t> the user-agent to the </a:t>
            </a:r>
            <a:r>
              <a:rPr lang="fr-BE" sz="1100" dirty="0" err="1"/>
              <a:t>authorization</a:t>
            </a:r>
            <a:r>
              <a:rPr lang="fr-BE" sz="1100" dirty="0"/>
              <a:t> </a:t>
            </a:r>
            <a:r>
              <a:rPr lang="fr-BE" sz="1100" dirty="0" err="1"/>
              <a:t>endpoint</a:t>
            </a:r>
            <a:endParaRPr lang="en-US" sz="1100" dirty="0"/>
          </a:p>
        </p:txBody>
      </p:sp>
      <p:cxnSp>
        <p:nvCxnSpPr>
          <p:cNvPr id="21" name="Elbow Connector 20"/>
          <p:cNvCxnSpPr>
            <a:stCxn id="8" idx="0"/>
            <a:endCxn id="8" idx="1"/>
          </p:cNvCxnSpPr>
          <p:nvPr/>
        </p:nvCxnSpPr>
        <p:spPr>
          <a:xfrm rot="16200000" flipH="1" flipV="1">
            <a:off x="3855849" y="5362686"/>
            <a:ext cx="245362" cy="1389517"/>
          </a:xfrm>
          <a:prstGeom prst="bentConnector4">
            <a:avLst>
              <a:gd name="adj1" fmla="val -93168"/>
              <a:gd name="adj2" fmla="val 1099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891162" y="564574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4673285" y="5430298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Submit</a:t>
            </a:r>
            <a:r>
              <a:rPr lang="fr-BE" sz="1100" dirty="0"/>
              <a:t> the </a:t>
            </a:r>
            <a:r>
              <a:rPr lang="fr-BE" sz="1100" dirty="0" err="1"/>
              <a:t>credentials</a:t>
            </a:r>
            <a:r>
              <a:rPr lang="fr-BE" sz="1100" dirty="0"/>
              <a:t> or use an </a:t>
            </a:r>
            <a:r>
              <a:rPr lang="fr-BE" sz="1100" dirty="0" err="1"/>
              <a:t>external</a:t>
            </a:r>
            <a:r>
              <a:rPr lang="fr-BE" sz="1100" dirty="0"/>
              <a:t> </a:t>
            </a:r>
            <a:r>
              <a:rPr lang="fr-BE" sz="1100" dirty="0" err="1"/>
              <a:t>account</a:t>
            </a:r>
            <a:endParaRPr lang="en-US" sz="1100" dirty="0"/>
          </a:p>
        </p:txBody>
      </p:sp>
      <p:cxnSp>
        <p:nvCxnSpPr>
          <p:cNvPr id="25" name="Elbow Connector 24"/>
          <p:cNvCxnSpPr>
            <a:stCxn id="5" idx="3"/>
            <a:endCxn id="8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6197463" y="4016415"/>
            <a:ext cx="176843" cy="17684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6372200" y="3975085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an </a:t>
            </a:r>
            <a:r>
              <a:rPr lang="fr-BE" sz="1100" dirty="0" err="1"/>
              <a:t>access</a:t>
            </a:r>
            <a:r>
              <a:rPr lang="fr-BE" sz="1100" dirty="0"/>
              <a:t> &amp; </a:t>
            </a:r>
            <a:r>
              <a:rPr lang="fr-BE" sz="1100" dirty="0" err="1"/>
              <a:t>identity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endParaRPr lang="en-US" sz="1100" dirty="0"/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923C53FC-578D-4320-9A5C-DC7E2AD4CB70}"/>
              </a:ext>
            </a:extLst>
          </p:cNvPr>
          <p:cNvCxnSpPr>
            <a:endCxn id="8" idx="2"/>
          </p:cNvCxnSpPr>
          <p:nvPr/>
        </p:nvCxnSpPr>
        <p:spPr>
          <a:xfrm rot="10800000" flipV="1">
            <a:off x="4673288" y="6180125"/>
            <a:ext cx="1524176" cy="245361"/>
          </a:xfrm>
          <a:prstGeom prst="bentConnector4">
            <a:avLst>
              <a:gd name="adj1" fmla="val 4417"/>
              <a:gd name="adj2" fmla="val 1931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28">
            <a:extLst>
              <a:ext uri="{FF2B5EF4-FFF2-40B4-BE49-F238E27FC236}">
                <a16:creationId xmlns:a16="http://schemas.microsoft.com/office/drawing/2014/main" id="{7FC15BC4-C301-4850-8025-1AB1A3B46F52}"/>
              </a:ext>
            </a:extLst>
          </p:cNvPr>
          <p:cNvSpPr>
            <a:spLocks noChangeAspect="1"/>
          </p:cNvSpPr>
          <p:nvPr/>
        </p:nvSpPr>
        <p:spPr>
          <a:xfrm>
            <a:off x="6020620" y="6552876"/>
            <a:ext cx="176843" cy="17684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4</a:t>
            </a:r>
            <a:endParaRPr lang="en-US" b="1" dirty="0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AA943C59-0A0F-42D4-AA43-56B7CCB664B9}"/>
              </a:ext>
            </a:extLst>
          </p:cNvPr>
          <p:cNvSpPr txBox="1"/>
          <p:nvPr/>
        </p:nvSpPr>
        <p:spPr>
          <a:xfrm>
            <a:off x="6383967" y="5949280"/>
            <a:ext cx="1688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Use the </a:t>
            </a:r>
            <a:r>
              <a:rPr lang="fr-BE" sz="1100" dirty="0" err="1"/>
              <a:t>webstorage</a:t>
            </a:r>
            <a:r>
              <a:rPr lang="fr-BE" sz="1100" dirty="0"/>
              <a:t> JS API to store the </a:t>
            </a:r>
            <a:r>
              <a:rPr lang="fr-BE" sz="1100" dirty="0" err="1"/>
              <a:t>granted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r>
              <a:rPr lang="fr-BE" sz="1100" dirty="0"/>
              <a:t> and </a:t>
            </a:r>
            <a:r>
              <a:rPr lang="fr-BE" sz="1100" dirty="0" err="1"/>
              <a:t>periodically</a:t>
            </a:r>
            <a:r>
              <a:rPr lang="fr-BE" sz="1100" dirty="0"/>
              <a:t> check </a:t>
            </a:r>
            <a:r>
              <a:rPr lang="fr-BE" sz="1100" dirty="0" err="1"/>
              <a:t>its</a:t>
            </a:r>
            <a:r>
              <a:rPr lang="fr-BE" sz="1100" dirty="0"/>
              <a:t> </a:t>
            </a:r>
            <a:r>
              <a:rPr lang="fr-BE" sz="1100" dirty="0" err="1"/>
              <a:t>validity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541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5" idx="1"/>
            <a:endCxn id="8" idx="1"/>
          </p:cNvCxnSpPr>
          <p:nvPr/>
        </p:nvCxnSpPr>
        <p:spPr>
          <a:xfrm rot="10800000" flipV="1">
            <a:off x="3283771" y="1598260"/>
            <a:ext cx="775152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1763688" y="3404137"/>
            <a:ext cx="122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Redirects</a:t>
            </a:r>
            <a:r>
              <a:rPr lang="fr-BE" sz="1100" dirty="0"/>
              <a:t> the user-agent to the </a:t>
            </a:r>
            <a:r>
              <a:rPr lang="fr-BE" sz="1100" dirty="0" err="1"/>
              <a:t>authorization</a:t>
            </a:r>
            <a:r>
              <a:rPr lang="fr-BE" sz="1100" dirty="0"/>
              <a:t> </a:t>
            </a:r>
            <a:r>
              <a:rPr lang="fr-BE" sz="1100" dirty="0" err="1"/>
              <a:t>endpoint</a:t>
            </a:r>
            <a:endParaRPr lang="en-US" sz="1100" dirty="0"/>
          </a:p>
        </p:txBody>
      </p:sp>
      <p:cxnSp>
        <p:nvCxnSpPr>
          <p:cNvPr id="13" name="Elbow Connector 12"/>
          <p:cNvCxnSpPr>
            <a:stCxn id="8" idx="0"/>
            <a:endCxn id="8" idx="1"/>
          </p:cNvCxnSpPr>
          <p:nvPr/>
        </p:nvCxnSpPr>
        <p:spPr>
          <a:xfrm rot="16200000" flipH="1" flipV="1">
            <a:off x="3855849" y="5362686"/>
            <a:ext cx="245362" cy="1389517"/>
          </a:xfrm>
          <a:prstGeom prst="bentConnector4">
            <a:avLst>
              <a:gd name="adj1" fmla="val -93168"/>
              <a:gd name="adj2" fmla="val 1099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891162" y="564574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4686084" y="5450395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Submit</a:t>
            </a:r>
            <a:r>
              <a:rPr lang="fr-BE" sz="1100" dirty="0"/>
              <a:t> the </a:t>
            </a:r>
            <a:r>
              <a:rPr lang="fr-BE" sz="1100" dirty="0" err="1"/>
              <a:t>credentials</a:t>
            </a:r>
            <a:r>
              <a:rPr lang="fr-BE" sz="1100" dirty="0"/>
              <a:t> or use an </a:t>
            </a:r>
            <a:r>
              <a:rPr lang="fr-BE" sz="1100" dirty="0" err="1"/>
              <a:t>external</a:t>
            </a:r>
            <a:r>
              <a:rPr lang="fr-BE" sz="1100" dirty="0"/>
              <a:t> </a:t>
            </a:r>
            <a:r>
              <a:rPr lang="fr-BE" sz="1100" dirty="0" err="1"/>
              <a:t>account</a:t>
            </a:r>
            <a:endParaRPr lang="en-US" sz="1100" dirty="0"/>
          </a:p>
        </p:txBody>
      </p:sp>
      <p:cxnSp>
        <p:nvCxnSpPr>
          <p:cNvPr id="16" name="Elbow Connector 15"/>
          <p:cNvCxnSpPr>
            <a:stCxn id="5" idx="3"/>
            <a:endCxn id="8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6197464" y="401852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6372200" y="3975085"/>
            <a:ext cx="162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an </a:t>
            </a:r>
            <a:r>
              <a:rPr lang="fr-BE" sz="1100" dirty="0" err="1"/>
              <a:t>access</a:t>
            </a:r>
            <a:r>
              <a:rPr lang="fr-BE" sz="1100" dirty="0"/>
              <a:t> &amp; </a:t>
            </a:r>
            <a:r>
              <a:rPr lang="fr-BE" sz="1100" dirty="0" err="1"/>
              <a:t>identity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r>
              <a:rPr lang="fr-BE" sz="1100" dirty="0"/>
              <a:t> and the </a:t>
            </a:r>
            <a:r>
              <a:rPr lang="fr-BE" sz="1100" dirty="0" err="1"/>
              <a:t>session_state</a:t>
            </a:r>
            <a:endParaRPr lang="en-US" sz="1100" dirty="0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77465181-41AF-4305-9F1A-F3315141E74C}"/>
              </a:ext>
            </a:extLst>
          </p:cNvPr>
          <p:cNvSpPr txBox="1"/>
          <p:nvPr/>
        </p:nvSpPr>
        <p:spPr>
          <a:xfrm>
            <a:off x="6383967" y="5899919"/>
            <a:ext cx="1688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Use the </a:t>
            </a:r>
            <a:r>
              <a:rPr lang="fr-BE" sz="1100" dirty="0" err="1"/>
              <a:t>webstorage</a:t>
            </a:r>
            <a:r>
              <a:rPr lang="fr-BE" sz="1100" dirty="0"/>
              <a:t> JS API to store the </a:t>
            </a:r>
            <a:r>
              <a:rPr lang="fr-BE" sz="1100" dirty="0" err="1"/>
              <a:t>granted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r>
              <a:rPr lang="fr-BE" sz="1100" dirty="0"/>
              <a:t> and </a:t>
            </a:r>
            <a:r>
              <a:rPr lang="fr-BE" sz="1100" dirty="0" err="1"/>
              <a:t>periodically</a:t>
            </a:r>
            <a:r>
              <a:rPr lang="fr-BE" sz="1100" dirty="0"/>
              <a:t> check </a:t>
            </a:r>
            <a:r>
              <a:rPr lang="fr-BE" sz="1100" dirty="0" err="1"/>
              <a:t>its</a:t>
            </a:r>
            <a:r>
              <a:rPr lang="fr-BE" sz="1100" dirty="0"/>
              <a:t> </a:t>
            </a:r>
            <a:r>
              <a:rPr lang="fr-BE" sz="1100" dirty="0" err="1"/>
              <a:t>validity</a:t>
            </a:r>
            <a:endParaRPr lang="en-US" sz="1100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A74D432B-B591-4E64-915B-A4FE541180ED}"/>
              </a:ext>
            </a:extLst>
          </p:cNvPr>
          <p:cNvCxnSpPr/>
          <p:nvPr/>
        </p:nvCxnSpPr>
        <p:spPr>
          <a:xfrm rot="10800000" flipV="1">
            <a:off x="4673288" y="6180125"/>
            <a:ext cx="1524176" cy="245361"/>
          </a:xfrm>
          <a:prstGeom prst="bentConnector4">
            <a:avLst>
              <a:gd name="adj1" fmla="val 4417"/>
              <a:gd name="adj2" fmla="val 1931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8">
            <a:extLst>
              <a:ext uri="{FF2B5EF4-FFF2-40B4-BE49-F238E27FC236}">
                <a16:creationId xmlns:a16="http://schemas.microsoft.com/office/drawing/2014/main" id="{137144F4-EEFC-43B9-B61A-6622563741FA}"/>
              </a:ext>
            </a:extLst>
          </p:cNvPr>
          <p:cNvSpPr>
            <a:spLocks noChangeAspect="1"/>
          </p:cNvSpPr>
          <p:nvPr/>
        </p:nvSpPr>
        <p:spPr>
          <a:xfrm>
            <a:off x="6020620" y="6552876"/>
            <a:ext cx="176843" cy="17684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443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ED1202-4872-4578-9055-5DD5062D7706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EE0616A-2370-4FEA-A3CA-B58F76CFA35C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658149-4A62-452C-9EB2-70C9E050E81D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9" name="Picture 5" descr="C:\Users\TH9628\Desktop\openid-icon-250x250.png">
              <a:extLst>
                <a:ext uri="{FF2B5EF4-FFF2-40B4-BE49-F238E27FC236}">
                  <a16:creationId xmlns:a16="http://schemas.microsoft.com/office/drawing/2014/main" id="{5A81FECE-603B-4DAB-862A-D5CF143AD23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4D606DD3-014C-4806-9DD9-09158C5BD9EC}"/>
              </a:ext>
            </a:extLst>
          </p:cNvPr>
          <p:cNvCxnSpPr>
            <a:stCxn id="6" idx="1"/>
            <a:endCxn id="8" idx="1"/>
          </p:cNvCxnSpPr>
          <p:nvPr/>
        </p:nvCxnSpPr>
        <p:spPr>
          <a:xfrm rot="10800000" flipH="1">
            <a:off x="3283771" y="1598260"/>
            <a:ext cx="775152" cy="4581866"/>
          </a:xfrm>
          <a:prstGeom prst="bentConnector3">
            <a:avLst>
              <a:gd name="adj1" fmla="val -29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3C3F6A-EDB5-4446-A7B0-04B938F1ED9C}"/>
              </a:ext>
            </a:extLst>
          </p:cNvPr>
          <p:cNvSpPr txBox="1"/>
          <p:nvPr/>
        </p:nvSpPr>
        <p:spPr>
          <a:xfrm>
            <a:off x="899592" y="3404137"/>
            <a:ext cx="2093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Periodically</a:t>
            </a:r>
            <a:r>
              <a:rPr lang="fr-BE" sz="1100" dirty="0"/>
              <a:t> </a:t>
            </a:r>
            <a:r>
              <a:rPr lang="fr-BE" sz="1100" dirty="0" err="1"/>
              <a:t>send</a:t>
            </a:r>
            <a:r>
              <a:rPr lang="fr-BE" sz="1100" dirty="0"/>
              <a:t> the client identifier </a:t>
            </a:r>
            <a:r>
              <a:rPr lang="fr-BE" sz="1100" dirty="0" err="1"/>
              <a:t>with</a:t>
            </a:r>
            <a:r>
              <a:rPr lang="fr-BE" sz="1100" dirty="0"/>
              <a:t> the session state to the /</a:t>
            </a:r>
            <a:r>
              <a:rPr lang="fr-BE" sz="1100" dirty="0" err="1"/>
              <a:t>check_session</a:t>
            </a:r>
            <a:r>
              <a:rPr lang="fr-BE" sz="1100" dirty="0"/>
              <a:t> </a:t>
            </a:r>
            <a:r>
              <a:rPr lang="fr-BE" sz="1100" dirty="0" err="1"/>
              <a:t>endpoint</a:t>
            </a:r>
            <a:r>
              <a:rPr lang="fr-BE" sz="1100" dirty="0"/>
              <a:t> via the </a:t>
            </a:r>
            <a:r>
              <a:rPr lang="fr-BE" sz="1100" dirty="0" err="1"/>
              <a:t>iframe</a:t>
            </a:r>
            <a:endParaRPr lang="en-US" sz="1100" dirty="0"/>
          </a:p>
        </p:txBody>
      </p:sp>
      <p:sp>
        <p:nvSpPr>
          <p:cNvPr id="13" name="Flowchart: Connector 10">
            <a:extLst>
              <a:ext uri="{FF2B5EF4-FFF2-40B4-BE49-F238E27FC236}">
                <a16:creationId xmlns:a16="http://schemas.microsoft.com/office/drawing/2014/main" id="{A6E55A94-60F5-4EDF-B687-F450F1EB60E3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117F5E25-C653-4C99-8E7C-C6757C561084}"/>
              </a:ext>
            </a:extLst>
          </p:cNvPr>
          <p:cNvCxnSpPr>
            <a:stCxn id="8" idx="3"/>
            <a:endCxn id="6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id="{F54328CE-8E8F-4528-A965-894159E37636}"/>
              </a:ext>
            </a:extLst>
          </p:cNvPr>
          <p:cNvSpPr txBox="1"/>
          <p:nvPr/>
        </p:nvSpPr>
        <p:spPr>
          <a:xfrm>
            <a:off x="6341480" y="3382300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the </a:t>
            </a:r>
            <a:r>
              <a:rPr lang="fr-BE" sz="1100" dirty="0" err="1"/>
              <a:t>status</a:t>
            </a:r>
            <a:r>
              <a:rPr lang="fr-BE" sz="1100" dirty="0"/>
              <a:t> of the session (</a:t>
            </a:r>
            <a:r>
              <a:rPr lang="fr-BE" sz="1100" dirty="0" err="1"/>
              <a:t>unchanged</a:t>
            </a:r>
            <a:r>
              <a:rPr lang="fr-BE" sz="1100" dirty="0"/>
              <a:t>, </a:t>
            </a:r>
            <a:r>
              <a:rPr lang="fr-BE" sz="1100" dirty="0" err="1"/>
              <a:t>changed</a:t>
            </a:r>
            <a:r>
              <a:rPr lang="fr-BE" sz="1100" dirty="0"/>
              <a:t>, </a:t>
            </a:r>
            <a:r>
              <a:rPr lang="fr-BE" sz="1100" dirty="0" err="1"/>
              <a:t>error</a:t>
            </a:r>
            <a:r>
              <a:rPr lang="fr-BE" sz="1100" dirty="0"/>
              <a:t>)</a:t>
            </a:r>
            <a:endParaRPr lang="en-US" sz="1100" dirty="0"/>
          </a:p>
        </p:txBody>
      </p:sp>
      <p:sp>
        <p:nvSpPr>
          <p:cNvPr id="17" name="Flowchart: Connector 10">
            <a:extLst>
              <a:ext uri="{FF2B5EF4-FFF2-40B4-BE49-F238E27FC236}">
                <a16:creationId xmlns:a16="http://schemas.microsoft.com/office/drawing/2014/main" id="{40E8C603-6894-410D-B7F3-FDCC8791C503}"/>
              </a:ext>
            </a:extLst>
          </p:cNvPr>
          <p:cNvSpPr>
            <a:spLocks noChangeAspect="1"/>
          </p:cNvSpPr>
          <p:nvPr/>
        </p:nvSpPr>
        <p:spPr>
          <a:xfrm>
            <a:off x="6199181" y="3627089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73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C2E0C-0C15-4EB5-91CC-B38026AD1E3B}"/>
              </a:ext>
            </a:extLst>
          </p:cNvPr>
          <p:cNvSpPr/>
          <p:nvPr/>
        </p:nvSpPr>
        <p:spPr>
          <a:xfrm>
            <a:off x="3381117" y="188640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OpenId</a:t>
            </a:r>
            <a:r>
              <a:rPr lang="fr-BE" sz="1600" dirty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0CF64-6660-4F22-8769-95DC46702E7E}"/>
              </a:ext>
            </a:extLst>
          </p:cNvPr>
          <p:cNvSpPr/>
          <p:nvPr/>
        </p:nvSpPr>
        <p:spPr>
          <a:xfrm>
            <a:off x="2401265" y="177281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OAuthRepository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5E5B06-48A4-42FA-8A38-EC087266DF0A}"/>
              </a:ext>
            </a:extLst>
          </p:cNvPr>
          <p:cNvSpPr/>
          <p:nvPr/>
        </p:nvSpPr>
        <p:spPr>
          <a:xfrm>
            <a:off x="251520" y="1772816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OAuthStorage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BB42814-CCE7-4EFA-8E15-14D73B8134E4}"/>
              </a:ext>
            </a:extLst>
          </p:cNvPr>
          <p:cNvCxnSpPr>
            <a:stCxn id="40" idx="0"/>
            <a:endCxn id="4" idx="2"/>
          </p:cNvCxnSpPr>
          <p:nvPr/>
        </p:nvCxnSpPr>
        <p:spPr>
          <a:xfrm flipV="1">
            <a:off x="1187152" y="546828"/>
            <a:ext cx="3363858" cy="122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DA59763-9CCA-46BD-9D90-80BDD2582BB1}"/>
              </a:ext>
            </a:extLst>
          </p:cNvPr>
          <p:cNvCxnSpPr>
            <a:stCxn id="39" idx="0"/>
            <a:endCxn id="4" idx="2"/>
          </p:cNvCxnSpPr>
          <p:nvPr/>
        </p:nvCxnSpPr>
        <p:spPr>
          <a:xfrm flipV="1">
            <a:off x="3336897" y="546828"/>
            <a:ext cx="1214113" cy="122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FF22A6-43BD-4956-81DF-B2BE5A4EF3C2}"/>
              </a:ext>
            </a:extLst>
          </p:cNvPr>
          <p:cNvSpPr/>
          <p:nvPr/>
        </p:nvSpPr>
        <p:spPr>
          <a:xfrm>
            <a:off x="4592992" y="1777030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</a:rPr>
              <a:t>Bus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8F24045-02F3-4A2B-AC42-CF582D73E34C}"/>
              </a:ext>
            </a:extLst>
          </p:cNvPr>
          <p:cNvCxnSpPr>
            <a:cxnSpLocks/>
            <a:stCxn id="67" idx="0"/>
            <a:endCxn id="4" idx="2"/>
          </p:cNvCxnSpPr>
          <p:nvPr/>
        </p:nvCxnSpPr>
        <p:spPr>
          <a:xfrm flipH="1" flipV="1">
            <a:off x="4551010" y="546828"/>
            <a:ext cx="977614" cy="1230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A2B195E-7059-4BCF-AC30-7ABEB5A2F965}"/>
              </a:ext>
            </a:extLst>
          </p:cNvPr>
          <p:cNvSpPr/>
          <p:nvPr/>
        </p:nvSpPr>
        <p:spPr>
          <a:xfrm>
            <a:off x="6740499" y="177281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</a:rPr>
              <a:t>UI Components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7300ADC-1F8E-4643-AA3F-50238017064B}"/>
              </a:ext>
            </a:extLst>
          </p:cNvPr>
          <p:cNvCxnSpPr>
            <a:cxnSpLocks/>
            <a:stCxn id="71" idx="0"/>
            <a:endCxn id="4" idx="2"/>
          </p:cNvCxnSpPr>
          <p:nvPr/>
        </p:nvCxnSpPr>
        <p:spPr>
          <a:xfrm flipH="1" flipV="1">
            <a:off x="4551010" y="546828"/>
            <a:ext cx="3125121" cy="1225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279841F-A509-4EE5-9D47-8FF583203A38}"/>
              </a:ext>
            </a:extLst>
          </p:cNvPr>
          <p:cNvSpPr/>
          <p:nvPr/>
        </p:nvSpPr>
        <p:spPr>
          <a:xfrm>
            <a:off x="3211732" y="325818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D6F6DD-7894-4E2F-9879-FAB7A5AD1AC2}"/>
              </a:ext>
            </a:extLst>
          </p:cNvPr>
          <p:cNvSpPr/>
          <p:nvPr/>
        </p:nvSpPr>
        <p:spPr>
          <a:xfrm>
            <a:off x="5184652" y="325818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6BC6F3-D3F9-43ED-857A-E692A46F0EE3}"/>
              </a:ext>
            </a:extLst>
          </p:cNvPr>
          <p:cNvSpPr/>
          <p:nvPr/>
        </p:nvSpPr>
        <p:spPr>
          <a:xfrm>
            <a:off x="7208315" y="325818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Management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4EDC8615-CC7F-4882-8530-EC8268E4E736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flipH="1" flipV="1">
            <a:off x="7676131" y="2168519"/>
            <a:ext cx="467816" cy="108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DF0B823-66B1-4733-82A6-921770B2E26B}"/>
              </a:ext>
            </a:extLst>
          </p:cNvPr>
          <p:cNvCxnSpPr>
            <a:cxnSpLocks/>
            <a:stCxn id="76" idx="0"/>
            <a:endCxn id="71" idx="2"/>
          </p:cNvCxnSpPr>
          <p:nvPr/>
        </p:nvCxnSpPr>
        <p:spPr>
          <a:xfrm flipV="1">
            <a:off x="6120284" y="2168519"/>
            <a:ext cx="1555847" cy="108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21A3F8C-4FF5-491B-A067-BE4E0448A3B9}"/>
              </a:ext>
            </a:extLst>
          </p:cNvPr>
          <p:cNvCxnSpPr>
            <a:cxnSpLocks/>
            <a:stCxn id="75" idx="0"/>
            <a:endCxn id="71" idx="2"/>
          </p:cNvCxnSpPr>
          <p:nvPr/>
        </p:nvCxnSpPr>
        <p:spPr>
          <a:xfrm flipV="1">
            <a:off x="4147364" y="2168519"/>
            <a:ext cx="3528767" cy="108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762E646-CAD1-4E7D-B7A5-15C4F46A5B68}"/>
              </a:ext>
            </a:extLst>
          </p:cNvPr>
          <p:cNvSpPr/>
          <p:nvPr/>
        </p:nvSpPr>
        <p:spPr>
          <a:xfrm>
            <a:off x="4592992" y="4797152"/>
            <a:ext cx="1871263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 password authentication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301A660-8DEB-42D7-AEE6-A3DCE27D682C}"/>
              </a:ext>
            </a:extLst>
          </p:cNvPr>
          <p:cNvCxnSpPr>
            <a:cxnSpLocks/>
            <a:stCxn id="89" idx="0"/>
            <a:endCxn id="76" idx="2"/>
          </p:cNvCxnSpPr>
          <p:nvPr/>
        </p:nvCxnSpPr>
        <p:spPr>
          <a:xfrm flipV="1">
            <a:off x="5528624" y="3653890"/>
            <a:ext cx="591660" cy="1143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204</Words>
  <Application>Microsoft Office PowerPoint</Application>
  <PresentationFormat>Affichage à l'écran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OPENID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R.I.Z.I.V. - I.N.A.M.I.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</dc:title>
  <dc:creator>Thierry Habart</dc:creator>
  <cp:lastModifiedBy>thierry habart</cp:lastModifiedBy>
  <cp:revision>99</cp:revision>
  <dcterms:created xsi:type="dcterms:W3CDTF">2018-06-25T11:39:55Z</dcterms:created>
  <dcterms:modified xsi:type="dcterms:W3CDTF">2018-07-02T06:29:43Z</dcterms:modified>
</cp:coreProperties>
</file>