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9E62-8A79-4040-9CC4-3585F7DC20D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6CDE-ECE0-4D94-9513-7AEE92DA20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0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9E62-8A79-4040-9CC4-3585F7DC20D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6CDE-ECE0-4D94-9513-7AEE92DA20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9E62-8A79-4040-9CC4-3585F7DC20D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6CDE-ECE0-4D94-9513-7AEE92DA20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1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9E62-8A79-4040-9CC4-3585F7DC20D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6CDE-ECE0-4D94-9513-7AEE92DA20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6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9E62-8A79-4040-9CC4-3585F7DC20D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6CDE-ECE0-4D94-9513-7AEE92DA20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6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9E62-8A79-4040-9CC4-3585F7DC20D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6CDE-ECE0-4D94-9513-7AEE92DA20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0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9E62-8A79-4040-9CC4-3585F7DC20D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6CDE-ECE0-4D94-9513-7AEE92DA20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4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9E62-8A79-4040-9CC4-3585F7DC20D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6CDE-ECE0-4D94-9513-7AEE92DA20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2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9E62-8A79-4040-9CC4-3585F7DC20D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6CDE-ECE0-4D94-9513-7AEE92DA20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5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9E62-8A79-4040-9CC4-3585F7DC20D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6CDE-ECE0-4D94-9513-7AEE92DA20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2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9E62-8A79-4040-9CC4-3585F7DC20D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6CDE-ECE0-4D94-9513-7AEE92DA20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0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79E62-8A79-4040-9CC4-3585F7DC20D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C6CDE-ECE0-4D94-9513-7AEE92DA20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3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OPENID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7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58F2DE3-40EF-4DFE-B531-D76F501029D2}"/>
              </a:ext>
            </a:extLst>
          </p:cNvPr>
          <p:cNvGrpSpPr/>
          <p:nvPr/>
        </p:nvGrpSpPr>
        <p:grpSpPr>
          <a:xfrm>
            <a:off x="4058923" y="1048667"/>
            <a:ext cx="1228725" cy="1099185"/>
            <a:chOff x="3957637" y="2879407"/>
            <a:chExt cx="1228725" cy="10991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F64BD2-2286-4412-A375-6114E13FFE17}"/>
                </a:ext>
              </a:extLst>
            </p:cNvPr>
            <p:cNvSpPr/>
            <p:nvPr/>
          </p:nvSpPr>
          <p:spPr>
            <a:xfrm>
              <a:off x="3957637" y="2879407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Id Server</a:t>
              </a:r>
            </a:p>
          </p:txBody>
        </p:sp>
        <p:pic>
          <p:nvPicPr>
            <p:cNvPr id="6" name="Picture 5" descr="C:\Users\TH9628\Desktop\openid-icon-250x250.png">
              <a:extLst>
                <a:ext uri="{FF2B5EF4-FFF2-40B4-BE49-F238E27FC236}">
                  <a16:creationId xmlns:a16="http://schemas.microsoft.com/office/drawing/2014/main" id="{615F20A6-119B-45DA-8BB2-F92B9C42AF8A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748" y="3095431"/>
              <a:ext cx="514985" cy="5149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835F5FC-E7BE-4604-A923-87E02B8BF0CE}"/>
              </a:ext>
            </a:extLst>
          </p:cNvPr>
          <p:cNvSpPr/>
          <p:nvPr/>
        </p:nvSpPr>
        <p:spPr>
          <a:xfrm>
            <a:off x="3283771" y="5934764"/>
            <a:ext cx="2779033" cy="4907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400" dirty="0">
                <a:solidFill>
                  <a:schemeClr val="tx1"/>
                </a:solidFill>
              </a:rPr>
              <a:t>REACT.JS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8" name="Picture 4" descr="Image associÃ©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700" y="5040734"/>
            <a:ext cx="1384753" cy="138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835F5FC-E7BE-4604-A923-87E02B8BF0CE}"/>
              </a:ext>
            </a:extLst>
          </p:cNvPr>
          <p:cNvSpPr/>
          <p:nvPr/>
        </p:nvSpPr>
        <p:spPr>
          <a:xfrm>
            <a:off x="3283770" y="4869160"/>
            <a:ext cx="2779033" cy="4907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400" dirty="0">
                <a:solidFill>
                  <a:schemeClr val="tx1"/>
                </a:solidFill>
              </a:rPr>
              <a:t>ASP.NET CORE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563888" y="5359883"/>
            <a:ext cx="0" cy="5748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487E570-40E8-45D0-BB55-48C4C1478062}"/>
              </a:ext>
            </a:extLst>
          </p:cNvPr>
          <p:cNvSpPr txBox="1"/>
          <p:nvPr/>
        </p:nvSpPr>
        <p:spPr>
          <a:xfrm>
            <a:off x="3681886" y="5431879"/>
            <a:ext cx="10825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Pass the login &amp; password</a:t>
            </a:r>
          </a:p>
        </p:txBody>
      </p:sp>
      <p:cxnSp>
        <p:nvCxnSpPr>
          <p:cNvPr id="14" name="Straight Arrow Connector 13"/>
          <p:cNvCxnSpPr>
            <a:stCxn id="9" idx="0"/>
            <a:endCxn id="5" idx="2"/>
          </p:cNvCxnSpPr>
          <p:nvPr/>
        </p:nvCxnSpPr>
        <p:spPr>
          <a:xfrm flipH="1" flipV="1">
            <a:off x="4673286" y="2147852"/>
            <a:ext cx="1" cy="272130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487E570-40E8-45D0-BB55-48C4C1478062}"/>
              </a:ext>
            </a:extLst>
          </p:cNvPr>
          <p:cNvSpPr txBox="1"/>
          <p:nvPr/>
        </p:nvSpPr>
        <p:spPr>
          <a:xfrm>
            <a:off x="3673818" y="2996952"/>
            <a:ext cx="108253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dirty="0"/>
              <a:t>Gets an </a:t>
            </a:r>
            <a:r>
              <a:rPr lang="fr-BE" sz="1100" dirty="0" err="1"/>
              <a:t>access</a:t>
            </a:r>
            <a:r>
              <a:rPr lang="fr-BE" sz="1100" dirty="0"/>
              <a:t> &amp; </a:t>
            </a:r>
            <a:r>
              <a:rPr lang="fr-BE" sz="1100" dirty="0" err="1"/>
              <a:t>identity</a:t>
            </a:r>
            <a:r>
              <a:rPr lang="fr-BE" sz="1100" dirty="0"/>
              <a:t> </a:t>
            </a:r>
            <a:r>
              <a:rPr lang="fr-BE" sz="1100" dirty="0" err="1"/>
              <a:t>token</a:t>
            </a:r>
            <a:r>
              <a:rPr lang="fr-BE" sz="1100" dirty="0"/>
              <a:t> </a:t>
            </a:r>
            <a:r>
              <a:rPr lang="fr-BE" sz="1100" dirty="0" err="1"/>
              <a:t>with</a:t>
            </a:r>
            <a:r>
              <a:rPr lang="fr-BE" sz="1100" dirty="0"/>
              <a:t> the </a:t>
            </a:r>
            <a:r>
              <a:rPr lang="fr-BE" sz="1100" dirty="0" err="1"/>
              <a:t>password</a:t>
            </a:r>
            <a:r>
              <a:rPr lang="fr-BE" sz="1100" dirty="0"/>
              <a:t> </a:t>
            </a:r>
            <a:r>
              <a:rPr lang="fr-BE" sz="1100" dirty="0" err="1"/>
              <a:t>grant</a:t>
            </a:r>
            <a:r>
              <a:rPr lang="fr-BE" sz="1100" dirty="0"/>
              <a:t>-type</a:t>
            </a:r>
            <a:endParaRPr 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87E570-40E8-45D0-BB55-48C4C1478062}"/>
              </a:ext>
            </a:extLst>
          </p:cNvPr>
          <p:cNvSpPr txBox="1"/>
          <p:nvPr/>
        </p:nvSpPr>
        <p:spPr>
          <a:xfrm>
            <a:off x="5701083" y="5359883"/>
            <a:ext cx="10825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dirty="0" err="1"/>
              <a:t>Returns</a:t>
            </a:r>
            <a:r>
              <a:rPr lang="fr-BE" sz="1100" dirty="0"/>
              <a:t> the </a:t>
            </a:r>
            <a:r>
              <a:rPr lang="fr-BE" sz="1100" dirty="0" err="1"/>
              <a:t>granted</a:t>
            </a:r>
            <a:r>
              <a:rPr lang="fr-BE" sz="1100" dirty="0"/>
              <a:t> </a:t>
            </a:r>
            <a:r>
              <a:rPr lang="fr-BE" sz="1100" dirty="0" err="1"/>
              <a:t>token</a:t>
            </a:r>
            <a:endParaRPr lang="en-US" sz="11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689333" y="5348389"/>
            <a:ext cx="0" cy="5863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AB66528D-8577-4D76-8BDB-4C297C2C910F}"/>
              </a:ext>
            </a:extLst>
          </p:cNvPr>
          <p:cNvSpPr>
            <a:spLocks noChangeAspect="1"/>
          </p:cNvSpPr>
          <p:nvPr/>
        </p:nvSpPr>
        <p:spPr>
          <a:xfrm>
            <a:off x="3475646" y="5548162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200" b="1" dirty="0"/>
              <a:t>1</a:t>
            </a:r>
            <a:endParaRPr lang="en-US" b="1" dirty="0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AB66528D-8577-4D76-8BDB-4C297C2C910F}"/>
              </a:ext>
            </a:extLst>
          </p:cNvPr>
          <p:cNvSpPr>
            <a:spLocks noChangeAspect="1"/>
          </p:cNvSpPr>
          <p:nvPr/>
        </p:nvSpPr>
        <p:spPr>
          <a:xfrm>
            <a:off x="4589689" y="3294304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200" b="1" dirty="0"/>
              <a:t>2</a:t>
            </a:r>
            <a:endParaRPr lang="en-US" b="1" dirty="0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AB66528D-8577-4D76-8BDB-4C297C2C910F}"/>
              </a:ext>
            </a:extLst>
          </p:cNvPr>
          <p:cNvSpPr>
            <a:spLocks noChangeAspect="1"/>
          </p:cNvSpPr>
          <p:nvPr/>
        </p:nvSpPr>
        <p:spPr>
          <a:xfrm>
            <a:off x="5601965" y="5559955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200" b="1" dirty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8084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58F2DE3-40EF-4DFE-B531-D76F501029D2}"/>
              </a:ext>
            </a:extLst>
          </p:cNvPr>
          <p:cNvGrpSpPr/>
          <p:nvPr/>
        </p:nvGrpSpPr>
        <p:grpSpPr>
          <a:xfrm>
            <a:off x="4058923" y="1048667"/>
            <a:ext cx="1228725" cy="1099185"/>
            <a:chOff x="3957637" y="2879407"/>
            <a:chExt cx="1228725" cy="10991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F64BD2-2286-4412-A375-6114E13FFE17}"/>
                </a:ext>
              </a:extLst>
            </p:cNvPr>
            <p:cNvSpPr/>
            <p:nvPr/>
          </p:nvSpPr>
          <p:spPr>
            <a:xfrm>
              <a:off x="3957637" y="2879407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Id Server</a:t>
              </a:r>
            </a:p>
          </p:txBody>
        </p:sp>
        <p:pic>
          <p:nvPicPr>
            <p:cNvPr id="6" name="Picture 5" descr="C:\Users\TH9628\Desktop\openid-icon-250x250.png">
              <a:extLst>
                <a:ext uri="{FF2B5EF4-FFF2-40B4-BE49-F238E27FC236}">
                  <a16:creationId xmlns:a16="http://schemas.microsoft.com/office/drawing/2014/main" id="{615F20A6-119B-45DA-8BB2-F92B9C42AF8A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748" y="3095431"/>
              <a:ext cx="514985" cy="51498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" name="Picture 4" descr="Image associÃ©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700" y="5040734"/>
            <a:ext cx="1384753" cy="138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835F5FC-E7BE-4604-A923-87E02B8BF0CE}"/>
              </a:ext>
            </a:extLst>
          </p:cNvPr>
          <p:cNvSpPr/>
          <p:nvPr/>
        </p:nvSpPr>
        <p:spPr>
          <a:xfrm>
            <a:off x="3283771" y="5934764"/>
            <a:ext cx="2779033" cy="4907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400" dirty="0">
                <a:solidFill>
                  <a:schemeClr val="tx1"/>
                </a:solidFill>
              </a:rPr>
              <a:t>REACT.JS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35F5FC-E7BE-4604-A923-87E02B8BF0CE}"/>
              </a:ext>
            </a:extLst>
          </p:cNvPr>
          <p:cNvSpPr/>
          <p:nvPr/>
        </p:nvSpPr>
        <p:spPr>
          <a:xfrm>
            <a:off x="3283770" y="4869160"/>
            <a:ext cx="2779033" cy="4907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400" dirty="0">
                <a:solidFill>
                  <a:schemeClr val="tx1"/>
                </a:solidFill>
              </a:rPr>
              <a:t>ASP.NET CORE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Elbow Connector 16"/>
          <p:cNvCxnSpPr>
            <a:stCxn id="5" idx="1"/>
            <a:endCxn id="8" idx="1"/>
          </p:cNvCxnSpPr>
          <p:nvPr/>
        </p:nvCxnSpPr>
        <p:spPr>
          <a:xfrm rot="10800000" flipV="1">
            <a:off x="3283771" y="1598260"/>
            <a:ext cx="775152" cy="4581866"/>
          </a:xfrm>
          <a:prstGeom prst="bentConnector3">
            <a:avLst>
              <a:gd name="adj1" fmla="val 129491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AB66528D-8577-4D76-8BDB-4C297C2C910F}"/>
              </a:ext>
            </a:extLst>
          </p:cNvPr>
          <p:cNvSpPr>
            <a:spLocks noChangeAspect="1"/>
          </p:cNvSpPr>
          <p:nvPr/>
        </p:nvSpPr>
        <p:spPr>
          <a:xfrm>
            <a:off x="2978458" y="3801825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200" b="1" dirty="0"/>
              <a:t>1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87E570-40E8-45D0-BB55-48C4C1478062}"/>
              </a:ext>
            </a:extLst>
          </p:cNvPr>
          <p:cNvSpPr txBox="1"/>
          <p:nvPr/>
        </p:nvSpPr>
        <p:spPr>
          <a:xfrm>
            <a:off x="1763688" y="3404137"/>
            <a:ext cx="12297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dirty="0" err="1"/>
              <a:t>Redirects</a:t>
            </a:r>
            <a:r>
              <a:rPr lang="fr-BE" sz="1100" dirty="0"/>
              <a:t> the user-agent to the </a:t>
            </a:r>
            <a:r>
              <a:rPr lang="fr-BE" sz="1100" dirty="0" err="1"/>
              <a:t>authorization</a:t>
            </a:r>
            <a:r>
              <a:rPr lang="fr-BE" sz="1100" dirty="0"/>
              <a:t> </a:t>
            </a:r>
            <a:r>
              <a:rPr lang="fr-BE" sz="1100" dirty="0" err="1"/>
              <a:t>endpoint</a:t>
            </a:r>
            <a:endParaRPr lang="en-US" sz="1100" dirty="0"/>
          </a:p>
        </p:txBody>
      </p:sp>
      <p:cxnSp>
        <p:nvCxnSpPr>
          <p:cNvPr id="21" name="Elbow Connector 20"/>
          <p:cNvCxnSpPr>
            <a:stCxn id="8" idx="0"/>
            <a:endCxn id="8" idx="1"/>
          </p:cNvCxnSpPr>
          <p:nvPr/>
        </p:nvCxnSpPr>
        <p:spPr>
          <a:xfrm rot="16200000" flipH="1" flipV="1">
            <a:off x="3855849" y="5362686"/>
            <a:ext cx="245362" cy="1389517"/>
          </a:xfrm>
          <a:prstGeom prst="bentConnector4">
            <a:avLst>
              <a:gd name="adj1" fmla="val -93168"/>
              <a:gd name="adj2" fmla="val 10993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AB66528D-8577-4D76-8BDB-4C297C2C910F}"/>
              </a:ext>
            </a:extLst>
          </p:cNvPr>
          <p:cNvSpPr>
            <a:spLocks noChangeAspect="1"/>
          </p:cNvSpPr>
          <p:nvPr/>
        </p:nvSpPr>
        <p:spPr>
          <a:xfrm>
            <a:off x="3891162" y="5645742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200" b="1" dirty="0"/>
              <a:t>2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87E570-40E8-45D0-BB55-48C4C1478062}"/>
              </a:ext>
            </a:extLst>
          </p:cNvPr>
          <p:cNvSpPr txBox="1"/>
          <p:nvPr/>
        </p:nvSpPr>
        <p:spPr>
          <a:xfrm>
            <a:off x="4673285" y="5430298"/>
            <a:ext cx="16254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dirty="0" err="1"/>
              <a:t>Submit</a:t>
            </a:r>
            <a:r>
              <a:rPr lang="fr-BE" sz="1100" dirty="0"/>
              <a:t> the </a:t>
            </a:r>
            <a:r>
              <a:rPr lang="fr-BE" sz="1100" dirty="0" err="1"/>
              <a:t>credentials</a:t>
            </a:r>
            <a:r>
              <a:rPr lang="fr-BE" sz="1100" dirty="0"/>
              <a:t> or use an </a:t>
            </a:r>
            <a:r>
              <a:rPr lang="fr-BE" sz="1100" dirty="0" err="1"/>
              <a:t>external</a:t>
            </a:r>
            <a:r>
              <a:rPr lang="fr-BE" sz="1100" dirty="0"/>
              <a:t> </a:t>
            </a:r>
            <a:r>
              <a:rPr lang="fr-BE" sz="1100" dirty="0" err="1"/>
              <a:t>account</a:t>
            </a:r>
            <a:endParaRPr lang="en-US" sz="1100" dirty="0"/>
          </a:p>
        </p:txBody>
      </p:sp>
      <p:cxnSp>
        <p:nvCxnSpPr>
          <p:cNvPr id="25" name="Elbow Connector 24"/>
          <p:cNvCxnSpPr>
            <a:stCxn id="5" idx="3"/>
            <a:endCxn id="8" idx="3"/>
          </p:cNvCxnSpPr>
          <p:nvPr/>
        </p:nvCxnSpPr>
        <p:spPr>
          <a:xfrm>
            <a:off x="5287648" y="1598260"/>
            <a:ext cx="775156" cy="4581866"/>
          </a:xfrm>
          <a:prstGeom prst="bentConnector3">
            <a:avLst>
              <a:gd name="adj1" fmla="val 12949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AB66528D-8577-4D76-8BDB-4C297C2C910F}"/>
              </a:ext>
            </a:extLst>
          </p:cNvPr>
          <p:cNvSpPr>
            <a:spLocks noChangeAspect="1"/>
          </p:cNvSpPr>
          <p:nvPr/>
        </p:nvSpPr>
        <p:spPr>
          <a:xfrm>
            <a:off x="6197464" y="4018522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200" b="1" dirty="0"/>
              <a:t>3</a:t>
            </a:r>
            <a:endParaRPr 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87E570-40E8-45D0-BB55-48C4C1478062}"/>
              </a:ext>
            </a:extLst>
          </p:cNvPr>
          <p:cNvSpPr txBox="1"/>
          <p:nvPr/>
        </p:nvSpPr>
        <p:spPr>
          <a:xfrm>
            <a:off x="6372200" y="3975085"/>
            <a:ext cx="16254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dirty="0" err="1"/>
              <a:t>Returns</a:t>
            </a:r>
            <a:r>
              <a:rPr lang="fr-BE" sz="1100" dirty="0"/>
              <a:t> an </a:t>
            </a:r>
            <a:r>
              <a:rPr lang="fr-BE" sz="1100" dirty="0" err="1"/>
              <a:t>access</a:t>
            </a:r>
            <a:r>
              <a:rPr lang="fr-BE" sz="1100" dirty="0"/>
              <a:t> &amp; </a:t>
            </a:r>
            <a:r>
              <a:rPr lang="fr-BE" sz="1100" dirty="0" err="1"/>
              <a:t>identity</a:t>
            </a:r>
            <a:r>
              <a:rPr lang="fr-BE" sz="1100" dirty="0"/>
              <a:t> </a:t>
            </a:r>
            <a:r>
              <a:rPr lang="fr-BE" sz="1100" dirty="0" err="1"/>
              <a:t>token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45413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58F2DE3-40EF-4DFE-B531-D76F501029D2}"/>
              </a:ext>
            </a:extLst>
          </p:cNvPr>
          <p:cNvGrpSpPr/>
          <p:nvPr/>
        </p:nvGrpSpPr>
        <p:grpSpPr>
          <a:xfrm>
            <a:off x="4058923" y="1048667"/>
            <a:ext cx="1228725" cy="1099185"/>
            <a:chOff x="3957637" y="2879407"/>
            <a:chExt cx="1228725" cy="10991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F64BD2-2286-4412-A375-6114E13FFE17}"/>
                </a:ext>
              </a:extLst>
            </p:cNvPr>
            <p:cNvSpPr/>
            <p:nvPr/>
          </p:nvSpPr>
          <p:spPr>
            <a:xfrm>
              <a:off x="3957637" y="2879407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Id Server</a:t>
              </a:r>
            </a:p>
          </p:txBody>
        </p:sp>
        <p:pic>
          <p:nvPicPr>
            <p:cNvPr id="6" name="Picture 5" descr="C:\Users\TH9628\Desktop\openid-icon-250x250.png">
              <a:extLst>
                <a:ext uri="{FF2B5EF4-FFF2-40B4-BE49-F238E27FC236}">
                  <a16:creationId xmlns:a16="http://schemas.microsoft.com/office/drawing/2014/main" id="{615F20A6-119B-45DA-8BB2-F92B9C42AF8A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748" y="3095431"/>
              <a:ext cx="514985" cy="51498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" name="Picture 4" descr="Image associÃ©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700" y="5040734"/>
            <a:ext cx="1384753" cy="138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835F5FC-E7BE-4604-A923-87E02B8BF0CE}"/>
              </a:ext>
            </a:extLst>
          </p:cNvPr>
          <p:cNvSpPr/>
          <p:nvPr/>
        </p:nvSpPr>
        <p:spPr>
          <a:xfrm>
            <a:off x="3283771" y="5934764"/>
            <a:ext cx="2779033" cy="4907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400" dirty="0">
                <a:solidFill>
                  <a:schemeClr val="tx1"/>
                </a:solidFill>
              </a:rPr>
              <a:t>REACT.JS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35F5FC-E7BE-4604-A923-87E02B8BF0CE}"/>
              </a:ext>
            </a:extLst>
          </p:cNvPr>
          <p:cNvSpPr/>
          <p:nvPr/>
        </p:nvSpPr>
        <p:spPr>
          <a:xfrm>
            <a:off x="3283770" y="4869160"/>
            <a:ext cx="2779033" cy="4907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400" dirty="0">
                <a:solidFill>
                  <a:schemeClr val="tx1"/>
                </a:solidFill>
              </a:rPr>
              <a:t>ASP.NET CORE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Elbow Connector 9"/>
          <p:cNvCxnSpPr>
            <a:stCxn id="5" idx="1"/>
            <a:endCxn id="8" idx="1"/>
          </p:cNvCxnSpPr>
          <p:nvPr/>
        </p:nvCxnSpPr>
        <p:spPr>
          <a:xfrm rot="10800000" flipV="1">
            <a:off x="3283771" y="1598260"/>
            <a:ext cx="775152" cy="4581866"/>
          </a:xfrm>
          <a:prstGeom prst="bentConnector3">
            <a:avLst>
              <a:gd name="adj1" fmla="val 129491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B66528D-8577-4D76-8BDB-4C297C2C910F}"/>
              </a:ext>
            </a:extLst>
          </p:cNvPr>
          <p:cNvSpPr>
            <a:spLocks noChangeAspect="1"/>
          </p:cNvSpPr>
          <p:nvPr/>
        </p:nvSpPr>
        <p:spPr>
          <a:xfrm>
            <a:off x="2978458" y="3801825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200" b="1" dirty="0"/>
              <a:t>1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7E570-40E8-45D0-BB55-48C4C1478062}"/>
              </a:ext>
            </a:extLst>
          </p:cNvPr>
          <p:cNvSpPr txBox="1"/>
          <p:nvPr/>
        </p:nvSpPr>
        <p:spPr>
          <a:xfrm>
            <a:off x="1763688" y="3404137"/>
            <a:ext cx="12297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dirty="0" err="1"/>
              <a:t>Redirects</a:t>
            </a:r>
            <a:r>
              <a:rPr lang="fr-BE" sz="1100" dirty="0"/>
              <a:t> the user-agent to the </a:t>
            </a:r>
            <a:r>
              <a:rPr lang="fr-BE" sz="1100" dirty="0" err="1"/>
              <a:t>authorization</a:t>
            </a:r>
            <a:r>
              <a:rPr lang="fr-BE" sz="1100" dirty="0"/>
              <a:t> </a:t>
            </a:r>
            <a:r>
              <a:rPr lang="fr-BE" sz="1100" dirty="0" err="1"/>
              <a:t>endpoint</a:t>
            </a:r>
            <a:endParaRPr lang="en-US" sz="1100" dirty="0"/>
          </a:p>
        </p:txBody>
      </p:sp>
      <p:cxnSp>
        <p:nvCxnSpPr>
          <p:cNvPr id="13" name="Elbow Connector 12"/>
          <p:cNvCxnSpPr>
            <a:stCxn id="8" idx="0"/>
            <a:endCxn id="8" idx="1"/>
          </p:cNvCxnSpPr>
          <p:nvPr/>
        </p:nvCxnSpPr>
        <p:spPr>
          <a:xfrm rot="16200000" flipH="1" flipV="1">
            <a:off x="3855849" y="5362686"/>
            <a:ext cx="245362" cy="1389517"/>
          </a:xfrm>
          <a:prstGeom prst="bentConnector4">
            <a:avLst>
              <a:gd name="adj1" fmla="val -93168"/>
              <a:gd name="adj2" fmla="val 10993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AB66528D-8577-4D76-8BDB-4C297C2C910F}"/>
              </a:ext>
            </a:extLst>
          </p:cNvPr>
          <p:cNvSpPr>
            <a:spLocks noChangeAspect="1"/>
          </p:cNvSpPr>
          <p:nvPr/>
        </p:nvSpPr>
        <p:spPr>
          <a:xfrm>
            <a:off x="3891162" y="5645742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200" b="1" dirty="0"/>
              <a:t>2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87E570-40E8-45D0-BB55-48C4C1478062}"/>
              </a:ext>
            </a:extLst>
          </p:cNvPr>
          <p:cNvSpPr txBox="1"/>
          <p:nvPr/>
        </p:nvSpPr>
        <p:spPr>
          <a:xfrm>
            <a:off x="4686084" y="5450395"/>
            <a:ext cx="16254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dirty="0" err="1"/>
              <a:t>Submit</a:t>
            </a:r>
            <a:r>
              <a:rPr lang="fr-BE" sz="1100" dirty="0"/>
              <a:t> the </a:t>
            </a:r>
            <a:r>
              <a:rPr lang="fr-BE" sz="1100" dirty="0" err="1"/>
              <a:t>credentials</a:t>
            </a:r>
            <a:r>
              <a:rPr lang="fr-BE" sz="1100" dirty="0"/>
              <a:t> or use an </a:t>
            </a:r>
            <a:r>
              <a:rPr lang="fr-BE" sz="1100" dirty="0" err="1"/>
              <a:t>external</a:t>
            </a:r>
            <a:r>
              <a:rPr lang="fr-BE" sz="1100" dirty="0"/>
              <a:t> </a:t>
            </a:r>
            <a:r>
              <a:rPr lang="fr-BE" sz="1100" dirty="0" err="1"/>
              <a:t>account</a:t>
            </a:r>
            <a:endParaRPr lang="en-US" sz="1100" dirty="0"/>
          </a:p>
        </p:txBody>
      </p:sp>
      <p:cxnSp>
        <p:nvCxnSpPr>
          <p:cNvPr id="16" name="Elbow Connector 15"/>
          <p:cNvCxnSpPr>
            <a:stCxn id="5" idx="3"/>
            <a:endCxn id="8" idx="3"/>
          </p:cNvCxnSpPr>
          <p:nvPr/>
        </p:nvCxnSpPr>
        <p:spPr>
          <a:xfrm>
            <a:off x="5287648" y="1598260"/>
            <a:ext cx="775156" cy="4581866"/>
          </a:xfrm>
          <a:prstGeom prst="bentConnector3">
            <a:avLst>
              <a:gd name="adj1" fmla="val 12949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AB66528D-8577-4D76-8BDB-4C297C2C910F}"/>
              </a:ext>
            </a:extLst>
          </p:cNvPr>
          <p:cNvSpPr>
            <a:spLocks noChangeAspect="1"/>
          </p:cNvSpPr>
          <p:nvPr/>
        </p:nvSpPr>
        <p:spPr>
          <a:xfrm>
            <a:off x="6197464" y="4018522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200" b="1" dirty="0"/>
              <a:t>3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87E570-40E8-45D0-BB55-48C4C1478062}"/>
              </a:ext>
            </a:extLst>
          </p:cNvPr>
          <p:cNvSpPr txBox="1"/>
          <p:nvPr/>
        </p:nvSpPr>
        <p:spPr>
          <a:xfrm>
            <a:off x="6372200" y="3975085"/>
            <a:ext cx="16254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dirty="0" err="1"/>
              <a:t>Returns</a:t>
            </a:r>
            <a:r>
              <a:rPr lang="fr-BE" sz="1100" dirty="0"/>
              <a:t> an </a:t>
            </a:r>
            <a:r>
              <a:rPr lang="fr-BE" sz="1100" dirty="0" err="1"/>
              <a:t>access</a:t>
            </a:r>
            <a:r>
              <a:rPr lang="fr-BE" sz="1100" dirty="0"/>
              <a:t> &amp; </a:t>
            </a:r>
            <a:r>
              <a:rPr lang="fr-BE" sz="1100" dirty="0" err="1"/>
              <a:t>identity</a:t>
            </a:r>
            <a:r>
              <a:rPr lang="fr-BE" sz="1100" dirty="0"/>
              <a:t> </a:t>
            </a:r>
            <a:r>
              <a:rPr lang="fr-BE" sz="1100" dirty="0" err="1"/>
              <a:t>token</a:t>
            </a:r>
            <a:r>
              <a:rPr lang="fr-BE" sz="1100" dirty="0"/>
              <a:t> and the </a:t>
            </a:r>
            <a:r>
              <a:rPr lang="fr-BE" sz="1100" dirty="0" err="1"/>
              <a:t>session_state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9443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ED1202-4872-4578-9055-5DD5062D7706}"/>
              </a:ext>
            </a:extLst>
          </p:cNvPr>
          <p:cNvSpPr/>
          <p:nvPr/>
        </p:nvSpPr>
        <p:spPr>
          <a:xfrm>
            <a:off x="3283771" y="5934764"/>
            <a:ext cx="2779033" cy="4907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400" dirty="0">
                <a:solidFill>
                  <a:schemeClr val="tx1"/>
                </a:solidFill>
              </a:rPr>
              <a:t>REACT.JS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3EE0616A-2370-4FEA-A3CA-B58F76CFA35C}"/>
              </a:ext>
            </a:extLst>
          </p:cNvPr>
          <p:cNvGrpSpPr/>
          <p:nvPr/>
        </p:nvGrpSpPr>
        <p:grpSpPr>
          <a:xfrm>
            <a:off x="4058923" y="1048667"/>
            <a:ext cx="1228725" cy="1099185"/>
            <a:chOff x="3957637" y="2879407"/>
            <a:chExt cx="1228725" cy="109918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3658149-4A62-452C-9EB2-70C9E050E81D}"/>
                </a:ext>
              </a:extLst>
            </p:cNvPr>
            <p:cNvSpPr/>
            <p:nvPr/>
          </p:nvSpPr>
          <p:spPr>
            <a:xfrm>
              <a:off x="3957637" y="2879407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Id Server</a:t>
              </a:r>
            </a:p>
          </p:txBody>
        </p:sp>
        <p:pic>
          <p:nvPicPr>
            <p:cNvPr id="9" name="Picture 5" descr="C:\Users\TH9628\Desktop\openid-icon-250x250.png">
              <a:extLst>
                <a:ext uri="{FF2B5EF4-FFF2-40B4-BE49-F238E27FC236}">
                  <a16:creationId xmlns:a16="http://schemas.microsoft.com/office/drawing/2014/main" id="{5A81FECE-603B-4DAB-862A-D5CF143AD23C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748" y="3095431"/>
              <a:ext cx="514985" cy="51498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4D606DD3-014C-4806-9DD9-09158C5BD9EC}"/>
              </a:ext>
            </a:extLst>
          </p:cNvPr>
          <p:cNvCxnSpPr>
            <a:stCxn id="6" idx="1"/>
            <a:endCxn id="8" idx="1"/>
          </p:cNvCxnSpPr>
          <p:nvPr/>
        </p:nvCxnSpPr>
        <p:spPr>
          <a:xfrm rot="10800000" flipH="1">
            <a:off x="3283771" y="1598260"/>
            <a:ext cx="775152" cy="4581866"/>
          </a:xfrm>
          <a:prstGeom prst="bentConnector3">
            <a:avLst>
              <a:gd name="adj1" fmla="val -294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3C3F6A-EDB5-4446-A7B0-04B938F1ED9C}"/>
              </a:ext>
            </a:extLst>
          </p:cNvPr>
          <p:cNvSpPr txBox="1"/>
          <p:nvPr/>
        </p:nvSpPr>
        <p:spPr>
          <a:xfrm>
            <a:off x="899592" y="3404137"/>
            <a:ext cx="20938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dirty="0" err="1"/>
              <a:t>Periodically</a:t>
            </a:r>
            <a:r>
              <a:rPr lang="fr-BE" sz="1100" dirty="0"/>
              <a:t> </a:t>
            </a:r>
            <a:r>
              <a:rPr lang="fr-BE" sz="1100" dirty="0" err="1"/>
              <a:t>send</a:t>
            </a:r>
            <a:r>
              <a:rPr lang="fr-BE" sz="1100" dirty="0"/>
              <a:t> the client identifier </a:t>
            </a:r>
            <a:r>
              <a:rPr lang="fr-BE" sz="1100" dirty="0" err="1"/>
              <a:t>with</a:t>
            </a:r>
            <a:r>
              <a:rPr lang="fr-BE" sz="1100" dirty="0"/>
              <a:t> the session state to the /</a:t>
            </a:r>
            <a:r>
              <a:rPr lang="fr-BE" sz="1100" dirty="0" err="1"/>
              <a:t>check_session</a:t>
            </a:r>
            <a:r>
              <a:rPr lang="fr-BE" sz="1100" dirty="0"/>
              <a:t> </a:t>
            </a:r>
            <a:r>
              <a:rPr lang="fr-BE" sz="1100" dirty="0" err="1"/>
              <a:t>endpoint</a:t>
            </a:r>
            <a:r>
              <a:rPr lang="fr-BE" sz="1100" dirty="0"/>
              <a:t> via the </a:t>
            </a:r>
            <a:r>
              <a:rPr lang="fr-BE" sz="1100" dirty="0" err="1"/>
              <a:t>iframe</a:t>
            </a:r>
            <a:endParaRPr lang="en-US" sz="1100" dirty="0"/>
          </a:p>
        </p:txBody>
      </p:sp>
      <p:sp>
        <p:nvSpPr>
          <p:cNvPr id="13" name="Flowchart: Connector 10">
            <a:extLst>
              <a:ext uri="{FF2B5EF4-FFF2-40B4-BE49-F238E27FC236}">
                <a16:creationId xmlns:a16="http://schemas.microsoft.com/office/drawing/2014/main" id="{A6E55A94-60F5-4EDF-B687-F450F1EB60E3}"/>
              </a:ext>
            </a:extLst>
          </p:cNvPr>
          <p:cNvSpPr>
            <a:spLocks noChangeAspect="1"/>
          </p:cNvSpPr>
          <p:nvPr/>
        </p:nvSpPr>
        <p:spPr>
          <a:xfrm>
            <a:off x="2978458" y="3801825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200" b="1" dirty="0"/>
              <a:t>1</a:t>
            </a:r>
            <a:endParaRPr lang="en-US" b="1" dirty="0"/>
          </a:p>
        </p:txBody>
      </p: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117F5E25-C653-4C99-8E7C-C6757C561084}"/>
              </a:ext>
            </a:extLst>
          </p:cNvPr>
          <p:cNvCxnSpPr>
            <a:stCxn id="8" idx="3"/>
            <a:endCxn id="6" idx="3"/>
          </p:cNvCxnSpPr>
          <p:nvPr/>
        </p:nvCxnSpPr>
        <p:spPr>
          <a:xfrm>
            <a:off x="5287648" y="1598260"/>
            <a:ext cx="775156" cy="4581866"/>
          </a:xfrm>
          <a:prstGeom prst="bentConnector3">
            <a:avLst>
              <a:gd name="adj1" fmla="val 1294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1">
            <a:extLst>
              <a:ext uri="{FF2B5EF4-FFF2-40B4-BE49-F238E27FC236}">
                <a16:creationId xmlns:a16="http://schemas.microsoft.com/office/drawing/2014/main" id="{F54328CE-8E8F-4528-A965-894159E37636}"/>
              </a:ext>
            </a:extLst>
          </p:cNvPr>
          <p:cNvSpPr txBox="1"/>
          <p:nvPr/>
        </p:nvSpPr>
        <p:spPr>
          <a:xfrm>
            <a:off x="6341480" y="3382300"/>
            <a:ext cx="1800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dirty="0" err="1"/>
              <a:t>Returns</a:t>
            </a:r>
            <a:r>
              <a:rPr lang="fr-BE" sz="1100" dirty="0"/>
              <a:t> the </a:t>
            </a:r>
            <a:r>
              <a:rPr lang="fr-BE" sz="1100" dirty="0" err="1"/>
              <a:t>status</a:t>
            </a:r>
            <a:r>
              <a:rPr lang="fr-BE" sz="1100" dirty="0"/>
              <a:t> of the session (</a:t>
            </a:r>
            <a:r>
              <a:rPr lang="fr-BE" sz="1100" dirty="0" err="1"/>
              <a:t>unchanged</a:t>
            </a:r>
            <a:r>
              <a:rPr lang="fr-BE" sz="1100" dirty="0"/>
              <a:t>, </a:t>
            </a:r>
            <a:r>
              <a:rPr lang="fr-BE" sz="1100" dirty="0" err="1"/>
              <a:t>changed</a:t>
            </a:r>
            <a:r>
              <a:rPr lang="fr-BE" sz="1100" dirty="0"/>
              <a:t>, </a:t>
            </a:r>
            <a:r>
              <a:rPr lang="fr-BE" sz="1100" dirty="0" err="1"/>
              <a:t>error</a:t>
            </a:r>
            <a:r>
              <a:rPr lang="fr-BE" sz="1100" dirty="0"/>
              <a:t>)</a:t>
            </a:r>
            <a:endParaRPr lang="en-US" sz="1100" dirty="0"/>
          </a:p>
        </p:txBody>
      </p:sp>
      <p:sp>
        <p:nvSpPr>
          <p:cNvPr id="17" name="Flowchart: Connector 10">
            <a:extLst>
              <a:ext uri="{FF2B5EF4-FFF2-40B4-BE49-F238E27FC236}">
                <a16:creationId xmlns:a16="http://schemas.microsoft.com/office/drawing/2014/main" id="{40E8C603-6894-410D-B7F3-FDCC8791C503}"/>
              </a:ext>
            </a:extLst>
          </p:cNvPr>
          <p:cNvSpPr>
            <a:spLocks noChangeAspect="1"/>
          </p:cNvSpPr>
          <p:nvPr/>
        </p:nvSpPr>
        <p:spPr>
          <a:xfrm>
            <a:off x="6199181" y="3627089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200" b="1" dirty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3738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CC2E0C-0C15-4EB5-91CC-B38026AD1E3B}"/>
              </a:ext>
            </a:extLst>
          </p:cNvPr>
          <p:cNvSpPr/>
          <p:nvPr/>
        </p:nvSpPr>
        <p:spPr>
          <a:xfrm>
            <a:off x="3381117" y="188640"/>
            <a:ext cx="2339786" cy="358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600" dirty="0" err="1">
                <a:solidFill>
                  <a:schemeClr val="tx1"/>
                </a:solidFill>
              </a:rPr>
              <a:t>OpenId</a:t>
            </a:r>
            <a:r>
              <a:rPr lang="fr-BE" sz="1600" dirty="0">
                <a:solidFill>
                  <a:schemeClr val="tx1"/>
                </a:solidFill>
              </a:rPr>
              <a:t> Host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270CF64-6660-4F22-8769-95DC46702E7E}"/>
              </a:ext>
            </a:extLst>
          </p:cNvPr>
          <p:cNvSpPr/>
          <p:nvPr/>
        </p:nvSpPr>
        <p:spPr>
          <a:xfrm>
            <a:off x="2401265" y="1772815"/>
            <a:ext cx="1871263" cy="39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600" dirty="0" err="1">
                <a:solidFill>
                  <a:schemeClr val="tx1"/>
                </a:solidFill>
              </a:rPr>
              <a:t>OAuthRepository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5E5B06-48A4-42FA-8A38-EC087266DF0A}"/>
              </a:ext>
            </a:extLst>
          </p:cNvPr>
          <p:cNvSpPr/>
          <p:nvPr/>
        </p:nvSpPr>
        <p:spPr>
          <a:xfrm>
            <a:off x="251520" y="1772816"/>
            <a:ext cx="1871263" cy="39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OAuthStorage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EBB42814-CCE7-4EFA-8E15-14D73B8134E4}"/>
              </a:ext>
            </a:extLst>
          </p:cNvPr>
          <p:cNvCxnSpPr>
            <a:stCxn id="40" idx="0"/>
            <a:endCxn id="4" idx="2"/>
          </p:cNvCxnSpPr>
          <p:nvPr/>
        </p:nvCxnSpPr>
        <p:spPr>
          <a:xfrm flipV="1">
            <a:off x="1187152" y="546828"/>
            <a:ext cx="3363858" cy="1225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DDA59763-9CCA-46BD-9D90-80BDD2582BB1}"/>
              </a:ext>
            </a:extLst>
          </p:cNvPr>
          <p:cNvCxnSpPr>
            <a:stCxn id="39" idx="0"/>
            <a:endCxn id="4" idx="2"/>
          </p:cNvCxnSpPr>
          <p:nvPr/>
        </p:nvCxnSpPr>
        <p:spPr>
          <a:xfrm flipV="1">
            <a:off x="3336897" y="546828"/>
            <a:ext cx="1214113" cy="1225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12FF22A6-43BD-4956-81DF-B2BE5A4EF3C2}"/>
              </a:ext>
            </a:extLst>
          </p:cNvPr>
          <p:cNvSpPr/>
          <p:nvPr/>
        </p:nvSpPr>
        <p:spPr>
          <a:xfrm>
            <a:off x="4592992" y="1777030"/>
            <a:ext cx="1871263" cy="39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600" dirty="0" err="1">
                <a:solidFill>
                  <a:schemeClr val="tx1"/>
                </a:solidFill>
              </a:rPr>
              <a:t>EventsHandler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8F24045-02F3-4A2B-AC42-CF582D73E34C}"/>
              </a:ext>
            </a:extLst>
          </p:cNvPr>
          <p:cNvCxnSpPr>
            <a:cxnSpLocks/>
            <a:stCxn id="67" idx="0"/>
            <a:endCxn id="4" idx="2"/>
          </p:cNvCxnSpPr>
          <p:nvPr/>
        </p:nvCxnSpPr>
        <p:spPr>
          <a:xfrm flipH="1" flipV="1">
            <a:off x="4551010" y="546828"/>
            <a:ext cx="977614" cy="1230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7A2B195E-7059-4BCF-AC30-7ABEB5A2F965}"/>
              </a:ext>
            </a:extLst>
          </p:cNvPr>
          <p:cNvSpPr/>
          <p:nvPr/>
        </p:nvSpPr>
        <p:spPr>
          <a:xfrm>
            <a:off x="6740499" y="1772814"/>
            <a:ext cx="1871263" cy="39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</a:rPr>
              <a:t>UI Components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D7300ADC-1F8E-4643-AA3F-50238017064B}"/>
              </a:ext>
            </a:extLst>
          </p:cNvPr>
          <p:cNvCxnSpPr>
            <a:cxnSpLocks/>
            <a:stCxn id="71" idx="0"/>
            <a:endCxn id="4" idx="2"/>
          </p:cNvCxnSpPr>
          <p:nvPr/>
        </p:nvCxnSpPr>
        <p:spPr>
          <a:xfrm flipH="1" flipV="1">
            <a:off x="4551010" y="546828"/>
            <a:ext cx="3125121" cy="1225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D279841F-A509-4EE5-9D47-8FF583203A38}"/>
              </a:ext>
            </a:extLst>
          </p:cNvPr>
          <p:cNvSpPr/>
          <p:nvPr/>
        </p:nvSpPr>
        <p:spPr>
          <a:xfrm>
            <a:off x="2445485" y="3231147"/>
            <a:ext cx="1871263" cy="39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Shell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FD6F6DD-7894-4E2F-9879-FAB7A5AD1AC2}"/>
              </a:ext>
            </a:extLst>
          </p:cNvPr>
          <p:cNvSpPr/>
          <p:nvPr/>
        </p:nvSpPr>
        <p:spPr>
          <a:xfrm>
            <a:off x="4592992" y="3258185"/>
            <a:ext cx="1871263" cy="39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26BC6F3-D3F9-43ED-857A-E692A46F0EE3}"/>
              </a:ext>
            </a:extLst>
          </p:cNvPr>
          <p:cNvSpPr/>
          <p:nvPr/>
        </p:nvSpPr>
        <p:spPr>
          <a:xfrm>
            <a:off x="6740499" y="3258185"/>
            <a:ext cx="1871263" cy="39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User Management</a:t>
            </a:r>
          </a:p>
        </p:txBody>
      </p: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4EDC8615-CC7F-4882-8530-EC8268E4E736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flipV="1">
            <a:off x="7676131" y="2168519"/>
            <a:ext cx="0" cy="1089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EDF0B823-66B1-4733-82A6-921770B2E26B}"/>
              </a:ext>
            </a:extLst>
          </p:cNvPr>
          <p:cNvCxnSpPr>
            <a:cxnSpLocks/>
            <a:stCxn id="76" idx="0"/>
            <a:endCxn id="71" idx="2"/>
          </p:cNvCxnSpPr>
          <p:nvPr/>
        </p:nvCxnSpPr>
        <p:spPr>
          <a:xfrm flipV="1">
            <a:off x="5528624" y="2168519"/>
            <a:ext cx="2147507" cy="1089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A21A3F8C-4FF5-491B-A067-BE4E0448A3B9}"/>
              </a:ext>
            </a:extLst>
          </p:cNvPr>
          <p:cNvCxnSpPr>
            <a:cxnSpLocks/>
            <a:stCxn id="75" idx="0"/>
            <a:endCxn id="71" idx="2"/>
          </p:cNvCxnSpPr>
          <p:nvPr/>
        </p:nvCxnSpPr>
        <p:spPr>
          <a:xfrm flipV="1">
            <a:off x="3381117" y="2168519"/>
            <a:ext cx="4295014" cy="1062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D762E646-CAD1-4E7D-B7A5-15C4F46A5B68}"/>
              </a:ext>
            </a:extLst>
          </p:cNvPr>
          <p:cNvSpPr/>
          <p:nvPr/>
        </p:nvSpPr>
        <p:spPr>
          <a:xfrm>
            <a:off x="4592992" y="4797152"/>
            <a:ext cx="1871263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Login password authentication</a:t>
            </a:r>
          </a:p>
        </p:txBody>
      </p: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0301A660-8DEB-42D7-AEE6-A3DCE27D682C}"/>
              </a:ext>
            </a:extLst>
          </p:cNvPr>
          <p:cNvCxnSpPr>
            <a:cxnSpLocks/>
            <a:stCxn id="89" idx="0"/>
            <a:endCxn id="76" idx="2"/>
          </p:cNvCxnSpPr>
          <p:nvPr/>
        </p:nvCxnSpPr>
        <p:spPr>
          <a:xfrm flipV="1">
            <a:off x="5528624" y="3653890"/>
            <a:ext cx="0" cy="1143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72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156</Words>
  <Application>Microsoft Office PowerPoint</Application>
  <PresentationFormat>Affichage à l'écran 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OPENID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R.I.Z.I.V. - I.N.A.M.I.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OPENID</dc:title>
  <dc:creator>Thierry Habart</dc:creator>
  <cp:lastModifiedBy>thierry habart</cp:lastModifiedBy>
  <cp:revision>81</cp:revision>
  <dcterms:created xsi:type="dcterms:W3CDTF">2018-06-25T11:39:55Z</dcterms:created>
  <dcterms:modified xsi:type="dcterms:W3CDTF">2018-06-26T20:42:01Z</dcterms:modified>
</cp:coreProperties>
</file>