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6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6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0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4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5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2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9E62-8A79-4040-9CC4-3585F7DC20D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6CDE-ECE0-4D94-9513-7AEE92D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0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79E62-8A79-4040-9CC4-3585F7DC20D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C6CDE-ECE0-4D94-9513-7AEE92DA2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3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OPENID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7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558F2DE3-40EF-4DFE-B531-D76F501029D2}"/>
              </a:ext>
            </a:extLst>
          </p:cNvPr>
          <p:cNvGrpSpPr/>
          <p:nvPr/>
        </p:nvGrpSpPr>
        <p:grpSpPr>
          <a:xfrm>
            <a:off x="4058923" y="1048667"/>
            <a:ext cx="1228725" cy="1099185"/>
            <a:chOff x="3957637" y="2879407"/>
            <a:chExt cx="1228725" cy="1099185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7F64BD2-2286-4412-A375-6114E13FFE17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6" name="Picture 5" descr="C:\Users\TH9628\Desktop\openid-icon-250x250.png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15F20A6-119B-45DA-8BB2-F92B9C42AF8A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835F5FC-E7BE-4604-A923-87E02B8BF0CE}"/>
              </a:ext>
            </a:extLst>
          </p:cNvPr>
          <p:cNvSpPr/>
          <p:nvPr/>
        </p:nvSpPr>
        <p:spPr>
          <a:xfrm>
            <a:off x="3283771" y="5934764"/>
            <a:ext cx="2779033" cy="4907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 smtClean="0">
                <a:solidFill>
                  <a:schemeClr val="tx1"/>
                </a:solidFill>
              </a:rPr>
              <a:t>REACT.JS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8" name="Picture 4" descr="Image associÃ©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00" y="5040734"/>
            <a:ext cx="1384753" cy="13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835F5FC-E7BE-4604-A923-87E02B8BF0CE}"/>
              </a:ext>
            </a:extLst>
          </p:cNvPr>
          <p:cNvSpPr/>
          <p:nvPr/>
        </p:nvSpPr>
        <p:spPr>
          <a:xfrm>
            <a:off x="3283770" y="4869160"/>
            <a:ext cx="2779033" cy="4907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 smtClean="0">
                <a:solidFill>
                  <a:schemeClr val="tx1"/>
                </a:solidFill>
              </a:rPr>
              <a:t>ASP.NET CORE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563888" y="5359883"/>
            <a:ext cx="0" cy="5748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487E570-40E8-45D0-BB55-48C4C1478062}"/>
              </a:ext>
            </a:extLst>
          </p:cNvPr>
          <p:cNvSpPr txBox="1"/>
          <p:nvPr/>
        </p:nvSpPr>
        <p:spPr>
          <a:xfrm>
            <a:off x="3681886" y="5431879"/>
            <a:ext cx="1082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Pass the login &amp; password</a:t>
            </a:r>
            <a:endParaRPr lang="en-US" sz="1100" dirty="0"/>
          </a:p>
        </p:txBody>
      </p:sp>
      <p:cxnSp>
        <p:nvCxnSpPr>
          <p:cNvPr id="14" name="Straight Arrow Connector 13"/>
          <p:cNvCxnSpPr>
            <a:stCxn id="9" idx="0"/>
            <a:endCxn id="5" idx="2"/>
          </p:cNvCxnSpPr>
          <p:nvPr/>
        </p:nvCxnSpPr>
        <p:spPr>
          <a:xfrm flipH="1" flipV="1">
            <a:off x="4673286" y="2147852"/>
            <a:ext cx="1" cy="272130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487E570-40E8-45D0-BB55-48C4C1478062}"/>
              </a:ext>
            </a:extLst>
          </p:cNvPr>
          <p:cNvSpPr txBox="1"/>
          <p:nvPr/>
        </p:nvSpPr>
        <p:spPr>
          <a:xfrm>
            <a:off x="3673818" y="2996952"/>
            <a:ext cx="1082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smtClean="0"/>
              <a:t>Gets an </a:t>
            </a:r>
            <a:r>
              <a:rPr lang="fr-BE" sz="1100" dirty="0" err="1" smtClean="0"/>
              <a:t>access</a:t>
            </a:r>
            <a:r>
              <a:rPr lang="fr-BE" sz="1100" dirty="0" smtClean="0"/>
              <a:t> </a:t>
            </a:r>
            <a:r>
              <a:rPr lang="fr-BE" sz="1100" dirty="0" err="1" smtClean="0"/>
              <a:t>token</a:t>
            </a:r>
            <a:r>
              <a:rPr lang="fr-BE" sz="1100" dirty="0" smtClean="0"/>
              <a:t> </a:t>
            </a:r>
            <a:r>
              <a:rPr lang="fr-BE" sz="1100" dirty="0" err="1" smtClean="0"/>
              <a:t>with</a:t>
            </a:r>
            <a:r>
              <a:rPr lang="fr-BE" sz="1100" dirty="0" smtClean="0"/>
              <a:t> the </a:t>
            </a:r>
            <a:r>
              <a:rPr lang="fr-BE" sz="1100" dirty="0" err="1" smtClean="0"/>
              <a:t>password</a:t>
            </a:r>
            <a:r>
              <a:rPr lang="fr-BE" sz="1100" dirty="0" smtClean="0"/>
              <a:t> </a:t>
            </a:r>
            <a:r>
              <a:rPr lang="fr-BE" sz="1100" dirty="0" err="1" smtClean="0"/>
              <a:t>grant</a:t>
            </a:r>
            <a:r>
              <a:rPr lang="fr-BE" sz="1100" dirty="0" smtClean="0"/>
              <a:t>-type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87E570-40E8-45D0-BB55-48C4C1478062}"/>
              </a:ext>
            </a:extLst>
          </p:cNvPr>
          <p:cNvSpPr txBox="1"/>
          <p:nvPr/>
        </p:nvSpPr>
        <p:spPr>
          <a:xfrm>
            <a:off x="5701083" y="5359883"/>
            <a:ext cx="1082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 smtClean="0"/>
              <a:t>Returns</a:t>
            </a:r>
            <a:r>
              <a:rPr lang="fr-BE" sz="1100" dirty="0" smtClean="0"/>
              <a:t> the </a:t>
            </a:r>
            <a:r>
              <a:rPr lang="fr-BE" sz="1100" dirty="0" err="1" smtClean="0"/>
              <a:t>granted</a:t>
            </a:r>
            <a:r>
              <a:rPr lang="fr-BE" sz="1100" dirty="0" smtClean="0"/>
              <a:t> </a:t>
            </a:r>
            <a:r>
              <a:rPr lang="fr-BE" sz="1100" dirty="0" err="1" smtClean="0"/>
              <a:t>token</a:t>
            </a:r>
            <a:endParaRPr lang="en-US" sz="11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689333" y="5348389"/>
            <a:ext cx="0" cy="5863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xmlns="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3475646" y="5548162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1</a:t>
            </a:r>
            <a:endParaRPr lang="en-US" b="1" dirty="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xmlns="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4589689" y="3294304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2</a:t>
            </a:r>
            <a:endParaRPr lang="en-US" b="1" dirty="0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xmlns="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5601965" y="5559955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808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558F2DE3-40EF-4DFE-B531-D76F501029D2}"/>
              </a:ext>
            </a:extLst>
          </p:cNvPr>
          <p:cNvGrpSpPr/>
          <p:nvPr/>
        </p:nvGrpSpPr>
        <p:grpSpPr>
          <a:xfrm>
            <a:off x="4058923" y="1048667"/>
            <a:ext cx="1228725" cy="1099185"/>
            <a:chOff x="3957637" y="2879407"/>
            <a:chExt cx="1228725" cy="1099185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7F64BD2-2286-4412-A375-6114E13FFE17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6" name="Picture 5" descr="C:\Users\TH9628\Desktop\openid-icon-250x250.png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15F20A6-119B-45DA-8BB2-F92B9C42AF8A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Picture 4" descr="Image associÃ©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00" y="5040734"/>
            <a:ext cx="1384753" cy="13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835F5FC-E7BE-4604-A923-87E02B8BF0CE}"/>
              </a:ext>
            </a:extLst>
          </p:cNvPr>
          <p:cNvSpPr/>
          <p:nvPr/>
        </p:nvSpPr>
        <p:spPr>
          <a:xfrm>
            <a:off x="3283771" y="5934764"/>
            <a:ext cx="2779033" cy="4907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 smtClean="0">
                <a:solidFill>
                  <a:schemeClr val="tx1"/>
                </a:solidFill>
              </a:rPr>
              <a:t>REACT.JS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835F5FC-E7BE-4604-A923-87E02B8BF0CE}"/>
              </a:ext>
            </a:extLst>
          </p:cNvPr>
          <p:cNvSpPr/>
          <p:nvPr/>
        </p:nvSpPr>
        <p:spPr>
          <a:xfrm>
            <a:off x="3283770" y="4869160"/>
            <a:ext cx="2779033" cy="4907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 smtClean="0">
                <a:solidFill>
                  <a:schemeClr val="tx1"/>
                </a:solidFill>
              </a:rPr>
              <a:t>ASP.NET CORE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5" idx="1"/>
            <a:endCxn id="8" idx="1"/>
          </p:cNvCxnSpPr>
          <p:nvPr/>
        </p:nvCxnSpPr>
        <p:spPr>
          <a:xfrm rot="10800000" flipV="1">
            <a:off x="3283771" y="1598260"/>
            <a:ext cx="775152" cy="4581866"/>
          </a:xfrm>
          <a:prstGeom prst="bentConnector3">
            <a:avLst>
              <a:gd name="adj1" fmla="val 129491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xmlns="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2978458" y="3801825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1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487E570-40E8-45D0-BB55-48C4C1478062}"/>
              </a:ext>
            </a:extLst>
          </p:cNvPr>
          <p:cNvSpPr txBox="1"/>
          <p:nvPr/>
        </p:nvSpPr>
        <p:spPr>
          <a:xfrm>
            <a:off x="1763688" y="3404137"/>
            <a:ext cx="1229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 smtClean="0"/>
              <a:t>Redirects</a:t>
            </a:r>
            <a:r>
              <a:rPr lang="fr-BE" sz="1100" dirty="0" smtClean="0"/>
              <a:t> the user-agent to the </a:t>
            </a:r>
            <a:r>
              <a:rPr lang="fr-BE" sz="1100" dirty="0" err="1" smtClean="0"/>
              <a:t>authorization</a:t>
            </a:r>
            <a:r>
              <a:rPr lang="fr-BE" sz="1100" dirty="0" smtClean="0"/>
              <a:t> </a:t>
            </a:r>
            <a:r>
              <a:rPr lang="fr-BE" sz="1100" dirty="0" err="1" smtClean="0"/>
              <a:t>endpoint</a:t>
            </a:r>
            <a:endParaRPr lang="en-US" sz="1100" dirty="0"/>
          </a:p>
        </p:txBody>
      </p:sp>
      <p:cxnSp>
        <p:nvCxnSpPr>
          <p:cNvPr id="21" name="Elbow Connector 20"/>
          <p:cNvCxnSpPr>
            <a:stCxn id="8" idx="0"/>
            <a:endCxn id="8" idx="1"/>
          </p:cNvCxnSpPr>
          <p:nvPr/>
        </p:nvCxnSpPr>
        <p:spPr>
          <a:xfrm rot="16200000" flipH="1" flipV="1">
            <a:off x="3855849" y="5362686"/>
            <a:ext cx="245362" cy="1389517"/>
          </a:xfrm>
          <a:prstGeom prst="bentConnector4">
            <a:avLst>
              <a:gd name="adj1" fmla="val -93168"/>
              <a:gd name="adj2" fmla="val 10993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xmlns="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3891162" y="5645742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2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487E570-40E8-45D0-BB55-48C4C1478062}"/>
              </a:ext>
            </a:extLst>
          </p:cNvPr>
          <p:cNvSpPr txBox="1"/>
          <p:nvPr/>
        </p:nvSpPr>
        <p:spPr>
          <a:xfrm>
            <a:off x="4058916" y="5430298"/>
            <a:ext cx="1625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 smtClean="0"/>
              <a:t>Submit</a:t>
            </a:r>
            <a:r>
              <a:rPr lang="fr-BE" sz="1100" dirty="0" smtClean="0"/>
              <a:t> the </a:t>
            </a:r>
            <a:r>
              <a:rPr lang="fr-BE" sz="1100" dirty="0" err="1" smtClean="0"/>
              <a:t>credentials</a:t>
            </a:r>
            <a:r>
              <a:rPr lang="fr-BE" sz="1100" dirty="0" smtClean="0"/>
              <a:t> or use an </a:t>
            </a:r>
            <a:r>
              <a:rPr lang="fr-BE" sz="1100" dirty="0" err="1" smtClean="0"/>
              <a:t>external</a:t>
            </a:r>
            <a:r>
              <a:rPr lang="fr-BE" sz="1100" dirty="0" smtClean="0"/>
              <a:t> </a:t>
            </a:r>
            <a:r>
              <a:rPr lang="fr-BE" sz="1100" dirty="0" err="1" smtClean="0"/>
              <a:t>account</a:t>
            </a:r>
            <a:endParaRPr lang="en-US" sz="1100" dirty="0"/>
          </a:p>
        </p:txBody>
      </p:sp>
      <p:cxnSp>
        <p:nvCxnSpPr>
          <p:cNvPr id="25" name="Elbow Connector 24"/>
          <p:cNvCxnSpPr>
            <a:stCxn id="5" idx="3"/>
            <a:endCxn id="8" idx="3"/>
          </p:cNvCxnSpPr>
          <p:nvPr/>
        </p:nvCxnSpPr>
        <p:spPr>
          <a:xfrm>
            <a:off x="5287648" y="1598260"/>
            <a:ext cx="775156" cy="4581866"/>
          </a:xfrm>
          <a:prstGeom prst="bentConnector3">
            <a:avLst>
              <a:gd name="adj1" fmla="val 12949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xmlns="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6197464" y="4018522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3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487E570-40E8-45D0-BB55-48C4C1478062}"/>
              </a:ext>
            </a:extLst>
          </p:cNvPr>
          <p:cNvSpPr txBox="1"/>
          <p:nvPr/>
        </p:nvSpPr>
        <p:spPr>
          <a:xfrm>
            <a:off x="6372200" y="3975085"/>
            <a:ext cx="1625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 smtClean="0"/>
              <a:t>Returns</a:t>
            </a:r>
            <a:r>
              <a:rPr lang="fr-BE" sz="1100" dirty="0" smtClean="0"/>
              <a:t> an </a:t>
            </a:r>
            <a:r>
              <a:rPr lang="fr-BE" sz="1100" dirty="0" err="1" smtClean="0"/>
              <a:t>access</a:t>
            </a:r>
            <a:r>
              <a:rPr lang="fr-BE" sz="1100" dirty="0" smtClean="0"/>
              <a:t> </a:t>
            </a:r>
            <a:r>
              <a:rPr lang="fr-BE" sz="1100" dirty="0" err="1" smtClean="0"/>
              <a:t>token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4541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558F2DE3-40EF-4DFE-B531-D76F501029D2}"/>
              </a:ext>
            </a:extLst>
          </p:cNvPr>
          <p:cNvGrpSpPr/>
          <p:nvPr/>
        </p:nvGrpSpPr>
        <p:grpSpPr>
          <a:xfrm>
            <a:off x="4058923" y="1048667"/>
            <a:ext cx="1228725" cy="1099185"/>
            <a:chOff x="3957637" y="2879407"/>
            <a:chExt cx="1228725" cy="1099185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7F64BD2-2286-4412-A375-6114E13FFE17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6" name="Picture 5" descr="C:\Users\TH9628\Desktop\openid-icon-250x250.png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15F20A6-119B-45DA-8BB2-F92B9C42AF8A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Picture 4" descr="Image associÃ©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00" y="5040734"/>
            <a:ext cx="1384753" cy="13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835F5FC-E7BE-4604-A923-87E02B8BF0CE}"/>
              </a:ext>
            </a:extLst>
          </p:cNvPr>
          <p:cNvSpPr/>
          <p:nvPr/>
        </p:nvSpPr>
        <p:spPr>
          <a:xfrm>
            <a:off x="3283771" y="5934764"/>
            <a:ext cx="2779033" cy="4907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 smtClean="0">
                <a:solidFill>
                  <a:schemeClr val="tx1"/>
                </a:solidFill>
              </a:rPr>
              <a:t>REACT.JS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835F5FC-E7BE-4604-A923-87E02B8BF0CE}"/>
              </a:ext>
            </a:extLst>
          </p:cNvPr>
          <p:cNvSpPr/>
          <p:nvPr/>
        </p:nvSpPr>
        <p:spPr>
          <a:xfrm>
            <a:off x="3283770" y="4869160"/>
            <a:ext cx="2779033" cy="4907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 smtClean="0">
                <a:solidFill>
                  <a:schemeClr val="tx1"/>
                </a:solidFill>
              </a:rPr>
              <a:t>ASP.NET CORE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5" idx="1"/>
            <a:endCxn id="8" idx="1"/>
          </p:cNvCxnSpPr>
          <p:nvPr/>
        </p:nvCxnSpPr>
        <p:spPr>
          <a:xfrm rot="10800000" flipV="1">
            <a:off x="3283771" y="1598260"/>
            <a:ext cx="775152" cy="4581866"/>
          </a:xfrm>
          <a:prstGeom prst="bentConnector3">
            <a:avLst>
              <a:gd name="adj1" fmla="val 129491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xmlns="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2978458" y="3801825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1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487E570-40E8-45D0-BB55-48C4C1478062}"/>
              </a:ext>
            </a:extLst>
          </p:cNvPr>
          <p:cNvSpPr txBox="1"/>
          <p:nvPr/>
        </p:nvSpPr>
        <p:spPr>
          <a:xfrm>
            <a:off x="1763688" y="3404137"/>
            <a:ext cx="1229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 smtClean="0"/>
              <a:t>Redirects</a:t>
            </a:r>
            <a:r>
              <a:rPr lang="fr-BE" sz="1100" dirty="0" smtClean="0"/>
              <a:t> the user-agent to the </a:t>
            </a:r>
            <a:r>
              <a:rPr lang="fr-BE" sz="1100" dirty="0" err="1" smtClean="0"/>
              <a:t>authorization</a:t>
            </a:r>
            <a:r>
              <a:rPr lang="fr-BE" sz="1100" dirty="0" smtClean="0"/>
              <a:t> </a:t>
            </a:r>
            <a:r>
              <a:rPr lang="fr-BE" sz="1100" dirty="0" err="1" smtClean="0"/>
              <a:t>endpoint</a:t>
            </a:r>
            <a:endParaRPr lang="en-US" sz="1100" dirty="0"/>
          </a:p>
        </p:txBody>
      </p:sp>
      <p:cxnSp>
        <p:nvCxnSpPr>
          <p:cNvPr id="13" name="Elbow Connector 12"/>
          <p:cNvCxnSpPr>
            <a:stCxn id="8" idx="0"/>
            <a:endCxn id="8" idx="1"/>
          </p:cNvCxnSpPr>
          <p:nvPr/>
        </p:nvCxnSpPr>
        <p:spPr>
          <a:xfrm rot="16200000" flipH="1" flipV="1">
            <a:off x="3855849" y="5362686"/>
            <a:ext cx="245362" cy="1389517"/>
          </a:xfrm>
          <a:prstGeom prst="bentConnector4">
            <a:avLst>
              <a:gd name="adj1" fmla="val -93168"/>
              <a:gd name="adj2" fmla="val 10993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xmlns="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3891162" y="5645742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2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487E570-40E8-45D0-BB55-48C4C1478062}"/>
              </a:ext>
            </a:extLst>
          </p:cNvPr>
          <p:cNvSpPr txBox="1"/>
          <p:nvPr/>
        </p:nvSpPr>
        <p:spPr>
          <a:xfrm>
            <a:off x="4058916" y="5430298"/>
            <a:ext cx="1625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 smtClean="0"/>
              <a:t>Submit</a:t>
            </a:r>
            <a:r>
              <a:rPr lang="fr-BE" sz="1100" dirty="0" smtClean="0"/>
              <a:t> the </a:t>
            </a:r>
            <a:r>
              <a:rPr lang="fr-BE" sz="1100" dirty="0" err="1" smtClean="0"/>
              <a:t>credentials</a:t>
            </a:r>
            <a:r>
              <a:rPr lang="fr-BE" sz="1100" dirty="0" smtClean="0"/>
              <a:t> or use an </a:t>
            </a:r>
            <a:r>
              <a:rPr lang="fr-BE" sz="1100" dirty="0" err="1" smtClean="0"/>
              <a:t>external</a:t>
            </a:r>
            <a:r>
              <a:rPr lang="fr-BE" sz="1100" dirty="0" smtClean="0"/>
              <a:t> </a:t>
            </a:r>
            <a:r>
              <a:rPr lang="fr-BE" sz="1100" dirty="0" err="1" smtClean="0"/>
              <a:t>account</a:t>
            </a:r>
            <a:endParaRPr lang="en-US" sz="1100" dirty="0"/>
          </a:p>
        </p:txBody>
      </p:sp>
      <p:cxnSp>
        <p:nvCxnSpPr>
          <p:cNvPr id="16" name="Elbow Connector 15"/>
          <p:cNvCxnSpPr>
            <a:stCxn id="5" idx="3"/>
            <a:endCxn id="8" idx="3"/>
          </p:cNvCxnSpPr>
          <p:nvPr/>
        </p:nvCxnSpPr>
        <p:spPr>
          <a:xfrm>
            <a:off x="5287648" y="1598260"/>
            <a:ext cx="775156" cy="4581866"/>
          </a:xfrm>
          <a:prstGeom prst="bentConnector3">
            <a:avLst>
              <a:gd name="adj1" fmla="val 12949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xmlns="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6197464" y="4018522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BE" sz="1200" b="1" dirty="0"/>
              <a:t>3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487E570-40E8-45D0-BB55-48C4C1478062}"/>
              </a:ext>
            </a:extLst>
          </p:cNvPr>
          <p:cNvSpPr txBox="1"/>
          <p:nvPr/>
        </p:nvSpPr>
        <p:spPr>
          <a:xfrm>
            <a:off x="6372200" y="3975085"/>
            <a:ext cx="1625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 err="1" smtClean="0"/>
              <a:t>Returns</a:t>
            </a:r>
            <a:r>
              <a:rPr lang="fr-BE" sz="1100" dirty="0" smtClean="0"/>
              <a:t> an </a:t>
            </a:r>
            <a:r>
              <a:rPr lang="fr-BE" sz="1100" dirty="0" err="1" smtClean="0"/>
              <a:t>access</a:t>
            </a:r>
            <a:r>
              <a:rPr lang="fr-BE" sz="1100" dirty="0" smtClean="0"/>
              <a:t> </a:t>
            </a:r>
            <a:r>
              <a:rPr lang="fr-BE" sz="1100" dirty="0" err="1" smtClean="0"/>
              <a:t>token</a:t>
            </a:r>
            <a:r>
              <a:rPr lang="fr-BE" sz="1100" dirty="0" smtClean="0"/>
              <a:t> and the </a:t>
            </a:r>
            <a:r>
              <a:rPr lang="fr-BE" sz="1100" dirty="0" err="1" smtClean="0"/>
              <a:t>session_state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9443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OPENID</vt:lpstr>
      <vt:lpstr>PowerPoint Presentation</vt:lpstr>
      <vt:lpstr>PowerPoint Presentation</vt:lpstr>
      <vt:lpstr>PowerPoint Presentation</vt:lpstr>
    </vt:vector>
  </TitlesOfParts>
  <Company>R.I.Z.I.V. - I.N.A.M.I.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</dc:title>
  <dc:creator>Thierry Habart</dc:creator>
  <cp:lastModifiedBy>Thierry Habart</cp:lastModifiedBy>
  <cp:revision>39</cp:revision>
  <dcterms:created xsi:type="dcterms:W3CDTF">2018-06-25T11:39:55Z</dcterms:created>
  <dcterms:modified xsi:type="dcterms:W3CDTF">2018-06-25T14:27:30Z</dcterms:modified>
</cp:coreProperties>
</file>