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0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4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OPENID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558F2DE3-40EF-4DFE-B531-D76F501029D2}"/>
              </a:ext>
            </a:extLst>
          </p:cNvPr>
          <p:cNvGrpSpPr/>
          <p:nvPr/>
        </p:nvGrpSpPr>
        <p:grpSpPr>
          <a:xfrm>
            <a:off x="4058923" y="1048667"/>
            <a:ext cx="1228725" cy="1099185"/>
            <a:chOff x="3957637" y="2879407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6" name="Picture 5" descr="C:\Users\TH9628\Desktop\openid-icon-250x250.png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15F20A6-119B-45DA-8BB2-F92B9C42AF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1" y="5934764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 smtClean="0">
                <a:solidFill>
                  <a:schemeClr val="tx1"/>
                </a:solidFill>
              </a:rPr>
              <a:t>REACT.JS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00" y="5040734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0" y="4869160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 smtClean="0">
                <a:solidFill>
                  <a:schemeClr val="tx1"/>
                </a:solidFill>
              </a:rPr>
              <a:t>ASP.NET CORE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63888" y="5359883"/>
            <a:ext cx="0" cy="574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3681886" y="5431879"/>
            <a:ext cx="1082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Pass the login &amp; password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9" idx="0"/>
            <a:endCxn id="5" idx="2"/>
          </p:cNvCxnSpPr>
          <p:nvPr/>
        </p:nvCxnSpPr>
        <p:spPr>
          <a:xfrm flipH="1" flipV="1">
            <a:off x="4673286" y="2147852"/>
            <a:ext cx="1" cy="27213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3673818" y="2996952"/>
            <a:ext cx="1082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smtClean="0"/>
              <a:t>Gets an </a:t>
            </a:r>
            <a:r>
              <a:rPr lang="fr-BE" sz="1100" dirty="0" err="1" smtClean="0"/>
              <a:t>access</a:t>
            </a:r>
            <a:r>
              <a:rPr lang="fr-BE" sz="1100" dirty="0" smtClean="0"/>
              <a:t> </a:t>
            </a:r>
            <a:r>
              <a:rPr lang="fr-BE" sz="1100" dirty="0" err="1" smtClean="0"/>
              <a:t>token</a:t>
            </a:r>
            <a:r>
              <a:rPr lang="fr-BE" sz="1100" dirty="0" smtClean="0"/>
              <a:t> </a:t>
            </a:r>
            <a:r>
              <a:rPr lang="fr-BE" sz="1100" dirty="0" err="1" smtClean="0"/>
              <a:t>with</a:t>
            </a:r>
            <a:r>
              <a:rPr lang="fr-BE" sz="1100" dirty="0" smtClean="0"/>
              <a:t> the </a:t>
            </a:r>
            <a:r>
              <a:rPr lang="fr-BE" sz="1100" dirty="0" err="1" smtClean="0"/>
              <a:t>password</a:t>
            </a:r>
            <a:r>
              <a:rPr lang="fr-BE" sz="1100" dirty="0" smtClean="0"/>
              <a:t> </a:t>
            </a:r>
            <a:r>
              <a:rPr lang="fr-BE" sz="1100" dirty="0" err="1" smtClean="0"/>
              <a:t>grant</a:t>
            </a:r>
            <a:r>
              <a:rPr lang="fr-BE" sz="1100" dirty="0" smtClean="0"/>
              <a:t>-type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5701083" y="5359883"/>
            <a:ext cx="1082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 smtClean="0"/>
              <a:t>Returns</a:t>
            </a:r>
            <a:r>
              <a:rPr lang="fr-BE" sz="1100" dirty="0" smtClean="0"/>
              <a:t> the </a:t>
            </a:r>
            <a:r>
              <a:rPr lang="fr-BE" sz="1100" dirty="0" err="1" smtClean="0"/>
              <a:t>granted</a:t>
            </a:r>
            <a:r>
              <a:rPr lang="fr-BE" sz="1100" dirty="0" smtClean="0"/>
              <a:t> </a:t>
            </a:r>
            <a:r>
              <a:rPr lang="fr-BE" sz="1100" dirty="0" err="1" smtClean="0"/>
              <a:t>token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89333" y="5348389"/>
            <a:ext cx="0" cy="586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=""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475646" y="554816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=""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4589689" y="3294304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=""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5601965" y="5559955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808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OPENID</vt:lpstr>
      <vt:lpstr>PowerPoint Presentation</vt:lpstr>
    </vt:vector>
  </TitlesOfParts>
  <Company>R.I.Z.I.V. - I.N.A.M.I.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</dc:title>
  <dc:creator>Thierry Habart</dc:creator>
  <cp:lastModifiedBy>Thierry Habart</cp:lastModifiedBy>
  <cp:revision>15</cp:revision>
  <dcterms:created xsi:type="dcterms:W3CDTF">2018-06-25T11:39:55Z</dcterms:created>
  <dcterms:modified xsi:type="dcterms:W3CDTF">2018-06-25T11:45:45Z</dcterms:modified>
</cp:coreProperties>
</file>