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0" r:id="rId3"/>
    <p:sldId id="261" r:id="rId4"/>
    <p:sldId id="262" r:id="rId5"/>
    <p:sldId id="265" r:id="rId6"/>
    <p:sldId id="263" r:id="rId7"/>
    <p:sldId id="266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>
      <p:cViewPr>
        <p:scale>
          <a:sx n="125" d="100"/>
          <a:sy n="125" d="100"/>
        </p:scale>
        <p:origin x="-1224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18.05.2018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 smtClean="0"/>
              <a:t>Workflow</a:t>
            </a:r>
            <a:r>
              <a:rPr lang="fr-BE" dirty="0" smtClean="0"/>
              <a:t> 1 : </a:t>
            </a:r>
            <a:r>
              <a:rPr lang="fr-BE" dirty="0" err="1" smtClean="0"/>
              <a:t>Request</a:t>
            </a:r>
            <a:r>
              <a:rPr lang="fr-BE" dirty="0" smtClean="0"/>
              <a:t> </a:t>
            </a:r>
            <a:r>
              <a:rPr lang="fr-BE" dirty="0" err="1" smtClean="0"/>
              <a:t>access</a:t>
            </a:r>
            <a:r>
              <a:rPr lang="fr-BE" dirty="0" smtClean="0"/>
              <a:t> to the </a:t>
            </a:r>
            <a:r>
              <a:rPr lang="fr-BE" dirty="0" err="1" smtClean="0"/>
              <a:t>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8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3835F5FC-E7BE-4604-A923-87E02B8BF0CE}"/>
              </a:ext>
            </a:extLst>
          </p:cNvPr>
          <p:cNvSpPr/>
          <p:nvPr/>
        </p:nvSpPr>
        <p:spPr>
          <a:xfrm>
            <a:off x="3131840" y="5388576"/>
            <a:ext cx="1409317" cy="4419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Manage access website</a:t>
            </a:r>
            <a:endParaRPr 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487E570-40E8-45D0-BB55-48C4C1478062}"/>
              </a:ext>
            </a:extLst>
          </p:cNvPr>
          <p:cNvSpPr txBox="1"/>
          <p:nvPr/>
        </p:nvSpPr>
        <p:spPr>
          <a:xfrm>
            <a:off x="1992591" y="2900425"/>
            <a:ext cx="108253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Use authorization grant-type to get an access &amp; identity token</a:t>
            </a:r>
            <a:endParaRPr lang="en-US" sz="1100" dirty="0"/>
          </a:p>
        </p:txBody>
      </p:sp>
      <p:pic>
        <p:nvPicPr>
          <p:cNvPr id="60" name="Picture 4" descr="Image associÃ©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377" y="5225502"/>
            <a:ext cx="1384753" cy="138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Group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558F2DE3-40EF-4DFE-B531-D76F501029D2}"/>
              </a:ext>
            </a:extLst>
          </p:cNvPr>
          <p:cNvGrpSpPr/>
          <p:nvPr/>
        </p:nvGrpSpPr>
        <p:grpSpPr>
          <a:xfrm>
            <a:off x="2382753" y="1816132"/>
            <a:ext cx="1228725" cy="1099185"/>
            <a:chOff x="3957637" y="2879407"/>
            <a:chExt cx="1228725" cy="1099185"/>
          </a:xfrm>
        </p:grpSpPr>
        <p:sp>
          <p:nvSpPr>
            <p:cNvPr id="63" name="Rectangle 6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7F64BD2-2286-4412-A375-6114E13FFE17}"/>
                </a:ext>
              </a:extLst>
            </p:cNvPr>
            <p:cNvSpPr/>
            <p:nvPr/>
          </p:nvSpPr>
          <p:spPr>
            <a:xfrm>
              <a:off x="3957637" y="2879407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Id Server</a:t>
              </a:r>
            </a:p>
          </p:txBody>
        </p:sp>
        <p:pic>
          <p:nvPicPr>
            <p:cNvPr id="64" name="Picture 63" descr="C:\Users\TH9628\Desktop\openid-icon-250x250.png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615F20A6-119B-45DA-8BB2-F92B9C42AF8A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748" y="3095431"/>
              <a:ext cx="514985" cy="51498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3" name="Elbow Connector 12"/>
          <p:cNvCxnSpPr>
            <a:endCxn id="63" idx="2"/>
          </p:cNvCxnSpPr>
          <p:nvPr/>
        </p:nvCxnSpPr>
        <p:spPr>
          <a:xfrm rot="16200000" flipV="1">
            <a:off x="1885355" y="4027078"/>
            <a:ext cx="2473256" cy="249733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xmlns="" id="{AB66528D-8577-4D76-8BDB-4C297C2C910F}"/>
              </a:ext>
            </a:extLst>
          </p:cNvPr>
          <p:cNvSpPr>
            <a:spLocks noChangeAspect="1"/>
          </p:cNvSpPr>
          <p:nvPr/>
        </p:nvSpPr>
        <p:spPr>
          <a:xfrm>
            <a:off x="2909748" y="3646876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1</a:t>
            </a:r>
            <a:endParaRPr lang="en-US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6850998" y="1822925"/>
            <a:ext cx="1152128" cy="1099185"/>
            <a:chOff x="4932040" y="980728"/>
            <a:chExt cx="1152128" cy="1099185"/>
          </a:xfrm>
        </p:grpSpPr>
        <p:pic>
          <p:nvPicPr>
            <p:cNvPr id="14" name="Picture 8" descr="Image associÃ©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0281" y="1124744"/>
              <a:ext cx="1143887" cy="473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4932040" y="980728"/>
              <a:ext cx="1152128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 smtClean="0">
                <a:solidFill>
                  <a:schemeClr val="tx1"/>
                </a:solidFill>
              </a:endParaRPr>
            </a:p>
            <a:p>
              <a:pPr algn="ctr"/>
              <a:endParaRPr lang="fr-BE" dirty="0">
                <a:solidFill>
                  <a:schemeClr val="tx1"/>
                </a:solidFill>
              </a:endParaRPr>
            </a:p>
            <a:p>
              <a:pPr algn="ctr"/>
              <a:r>
                <a:rPr lang="fr-BE" dirty="0" smtClean="0">
                  <a:solidFill>
                    <a:schemeClr val="tx1"/>
                  </a:solidFill>
                </a:rPr>
                <a:t>EID Software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Straight Arrow Connector 21"/>
          <p:cNvCxnSpPr>
            <a:stCxn id="63" idx="3"/>
            <a:endCxn id="15" idx="1"/>
          </p:cNvCxnSpPr>
          <p:nvPr/>
        </p:nvCxnSpPr>
        <p:spPr>
          <a:xfrm>
            <a:off x="3611478" y="2365725"/>
            <a:ext cx="3239520" cy="679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A487E570-40E8-45D0-BB55-48C4C1478062}"/>
              </a:ext>
            </a:extLst>
          </p:cNvPr>
          <p:cNvSpPr txBox="1"/>
          <p:nvPr/>
        </p:nvSpPr>
        <p:spPr>
          <a:xfrm>
            <a:off x="3686552" y="1732074"/>
            <a:ext cx="26797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 err="1" smtClean="0"/>
              <a:t>Get</a:t>
            </a:r>
            <a:r>
              <a:rPr lang="fr-BE" sz="1100" dirty="0" smtClean="0"/>
              <a:t> a </a:t>
            </a:r>
            <a:r>
              <a:rPr lang="fr-BE" sz="1100" dirty="0" err="1" smtClean="0"/>
              <a:t>signed</a:t>
            </a:r>
            <a:r>
              <a:rPr lang="fr-BE" sz="1100" dirty="0" smtClean="0"/>
              <a:t> </a:t>
            </a:r>
            <a:r>
              <a:rPr lang="fr-BE" sz="1100" dirty="0" err="1" smtClean="0"/>
              <a:t>request</a:t>
            </a:r>
            <a:r>
              <a:rPr lang="fr-BE" sz="1100" dirty="0" smtClean="0"/>
              <a:t>, check the signature , </a:t>
            </a:r>
            <a:r>
              <a:rPr lang="fr-BE" sz="1100" dirty="0" err="1" smtClean="0"/>
              <a:t>retrieve</a:t>
            </a:r>
            <a:r>
              <a:rPr lang="fr-BE" sz="1100" dirty="0" smtClean="0"/>
              <a:t> the user information and </a:t>
            </a:r>
            <a:r>
              <a:rPr lang="fr-BE" sz="1100" dirty="0" err="1" smtClean="0"/>
              <a:t>construct</a:t>
            </a:r>
            <a:r>
              <a:rPr lang="fr-BE" sz="1100" dirty="0" smtClean="0"/>
              <a:t> the </a:t>
            </a:r>
            <a:r>
              <a:rPr lang="fr-BE" sz="1100" dirty="0" err="1" smtClean="0"/>
              <a:t>token</a:t>
            </a:r>
            <a:r>
              <a:rPr lang="fr-BE" sz="1100" dirty="0" smtClean="0"/>
              <a:t> (</a:t>
            </a:r>
            <a:r>
              <a:rPr lang="fr-BE" sz="1100" dirty="0" err="1" smtClean="0"/>
              <a:t>identity</a:t>
            </a:r>
            <a:r>
              <a:rPr lang="fr-BE" sz="1100" dirty="0" smtClean="0"/>
              <a:t> + </a:t>
            </a:r>
            <a:r>
              <a:rPr lang="fr-BE" sz="1100" dirty="0" err="1" smtClean="0"/>
              <a:t>access</a:t>
            </a:r>
            <a:r>
              <a:rPr lang="fr-BE" sz="1100" dirty="0" smtClean="0"/>
              <a:t>)</a:t>
            </a:r>
            <a:endParaRPr lang="en-US" sz="1100" dirty="0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xmlns="" id="{AB66528D-8577-4D76-8BDB-4C297C2C910F}"/>
              </a:ext>
            </a:extLst>
          </p:cNvPr>
          <p:cNvSpPr>
            <a:spLocks noChangeAspect="1"/>
          </p:cNvSpPr>
          <p:nvPr/>
        </p:nvSpPr>
        <p:spPr>
          <a:xfrm>
            <a:off x="5026411" y="2296582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2</a:t>
            </a:r>
            <a:endParaRPr lang="en-US" b="1" dirty="0"/>
          </a:p>
        </p:txBody>
      </p:sp>
      <p:cxnSp>
        <p:nvCxnSpPr>
          <p:cNvPr id="79" name="Elbow Connector 78"/>
          <p:cNvCxnSpPr/>
          <p:nvPr/>
        </p:nvCxnSpPr>
        <p:spPr>
          <a:xfrm rot="16200000" flipH="1">
            <a:off x="2183244" y="4079936"/>
            <a:ext cx="2473256" cy="1440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xmlns="" id="{AB66528D-8577-4D76-8BDB-4C297C2C910F}"/>
              </a:ext>
            </a:extLst>
          </p:cNvPr>
          <p:cNvSpPr>
            <a:spLocks noChangeAspect="1"/>
          </p:cNvSpPr>
          <p:nvPr/>
        </p:nvSpPr>
        <p:spPr>
          <a:xfrm>
            <a:off x="3436742" y="3540639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2</a:t>
            </a:r>
            <a:endParaRPr lang="en-US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A487E570-40E8-45D0-BB55-48C4C1478062}"/>
              </a:ext>
            </a:extLst>
          </p:cNvPr>
          <p:cNvSpPr txBox="1"/>
          <p:nvPr/>
        </p:nvSpPr>
        <p:spPr>
          <a:xfrm>
            <a:off x="3353583" y="2900425"/>
            <a:ext cx="10825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Access &amp; identity tokens are returned</a:t>
            </a:r>
            <a:endParaRPr lang="en-US" sz="1100" dirty="0"/>
          </a:p>
        </p:txBody>
      </p:sp>
      <p:sp>
        <p:nvSpPr>
          <p:cNvPr id="8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 err="1" smtClean="0"/>
              <a:t>Step</a:t>
            </a:r>
            <a:r>
              <a:rPr lang="fr-BE" dirty="0" smtClean="0"/>
              <a:t> 1: </a:t>
            </a:r>
            <a:r>
              <a:rPr lang="fr-BE" dirty="0" err="1" smtClean="0"/>
              <a:t>External</a:t>
            </a:r>
            <a:r>
              <a:rPr lang="fr-BE" dirty="0" smtClean="0"/>
              <a:t> user </a:t>
            </a:r>
            <a:r>
              <a:rPr lang="fr-BE" dirty="0" err="1" smtClean="0"/>
              <a:t>authenticates</a:t>
            </a:r>
            <a:r>
              <a:rPr lang="fr-BE" dirty="0" smtClean="0"/>
              <a:t> </a:t>
            </a:r>
            <a:r>
              <a:rPr lang="fr-BE" dirty="0" err="1" smtClean="0"/>
              <a:t>with</a:t>
            </a:r>
            <a:r>
              <a:rPr lang="fr-BE" dirty="0" smtClean="0"/>
              <a:t> </a:t>
            </a:r>
            <a:r>
              <a:rPr lang="fr-BE" dirty="0" err="1" smtClean="0"/>
              <a:t>his</a:t>
            </a:r>
            <a:r>
              <a:rPr lang="fr-BE" dirty="0" smtClean="0"/>
              <a:t> 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9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558F2DE3-40EF-4DFE-B531-D76F501029D2}"/>
              </a:ext>
            </a:extLst>
          </p:cNvPr>
          <p:cNvGrpSpPr/>
          <p:nvPr/>
        </p:nvGrpSpPr>
        <p:grpSpPr>
          <a:xfrm>
            <a:off x="3224548" y="1410886"/>
            <a:ext cx="1228725" cy="1099185"/>
            <a:chOff x="3957637" y="2879407"/>
            <a:chExt cx="1228725" cy="1099185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7F64BD2-2286-4412-A375-6114E13FFE17}"/>
                </a:ext>
              </a:extLst>
            </p:cNvPr>
            <p:cNvSpPr/>
            <p:nvPr/>
          </p:nvSpPr>
          <p:spPr>
            <a:xfrm>
              <a:off x="3957637" y="2879407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Id Server</a:t>
              </a:r>
            </a:p>
          </p:txBody>
        </p:sp>
        <p:pic>
          <p:nvPicPr>
            <p:cNvPr id="5" name="Picture 4" descr="C:\Users\TH9628\Desktop\openid-icon-250x250.png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615F20A6-119B-45DA-8BB2-F92B9C42AF8A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748" y="3095431"/>
              <a:ext cx="514985" cy="5149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835F5FC-E7BE-4604-A923-87E02B8BF0CE}"/>
              </a:ext>
            </a:extLst>
          </p:cNvPr>
          <p:cNvSpPr/>
          <p:nvPr/>
        </p:nvSpPr>
        <p:spPr>
          <a:xfrm>
            <a:off x="3131840" y="5388576"/>
            <a:ext cx="1409317" cy="4419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Manage access website</a:t>
            </a:r>
            <a:endParaRPr lang="en-US" sz="1400" dirty="0"/>
          </a:p>
        </p:txBody>
      </p:sp>
      <p:pic>
        <p:nvPicPr>
          <p:cNvPr id="7" name="Picture 4" descr="Image associÃ©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377" y="5225502"/>
            <a:ext cx="1384753" cy="138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7F64BD2-2286-4412-A375-6114E13FFE17}"/>
              </a:ext>
            </a:extLst>
          </p:cNvPr>
          <p:cNvSpPr/>
          <p:nvPr/>
        </p:nvSpPr>
        <p:spPr>
          <a:xfrm>
            <a:off x="3228718" y="3463151"/>
            <a:ext cx="1228725" cy="1099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Access API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347864" y="4562336"/>
            <a:ext cx="0" cy="8262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xmlns="" id="{AB66528D-8577-4D76-8BDB-4C297C2C910F}"/>
              </a:ext>
            </a:extLst>
          </p:cNvPr>
          <p:cNvSpPr>
            <a:spLocks noChangeAspect="1"/>
          </p:cNvSpPr>
          <p:nvPr/>
        </p:nvSpPr>
        <p:spPr>
          <a:xfrm>
            <a:off x="3266728" y="4862080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1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487E570-40E8-45D0-BB55-48C4C1478062}"/>
              </a:ext>
            </a:extLst>
          </p:cNvPr>
          <p:cNvSpPr txBox="1"/>
          <p:nvPr/>
        </p:nvSpPr>
        <p:spPr>
          <a:xfrm>
            <a:off x="2621228" y="4708821"/>
            <a:ext cx="726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Submit the email</a:t>
            </a:r>
            <a:endParaRPr lang="en-US" sz="11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7495733" y="3463150"/>
            <a:ext cx="1228725" cy="1099185"/>
            <a:chOff x="6300192" y="2657663"/>
            <a:chExt cx="1228725" cy="1099185"/>
          </a:xfrm>
        </p:grpSpPr>
        <p:pic>
          <p:nvPicPr>
            <p:cNvPr id="2050" name="Picture 2" descr="RÃ©sultat de recherche d'images pour &quot;outlook icon&quot;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6522" y="2780928"/>
              <a:ext cx="576064" cy="57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7F64BD2-2286-4412-A375-6114E13FFE17}"/>
                </a:ext>
              </a:extLst>
            </p:cNvPr>
            <p:cNvSpPr/>
            <p:nvPr/>
          </p:nvSpPr>
          <p:spPr>
            <a:xfrm>
              <a:off x="6300192" y="2657663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BE" sz="1600" dirty="0" smtClean="0">
                  <a:solidFill>
                    <a:schemeClr val="tx1"/>
                  </a:solidFill>
                </a:rPr>
                <a:t>Mail BOX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>
            <a:off x="4450859" y="3645024"/>
            <a:ext cx="304487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487E570-40E8-45D0-BB55-48C4C1478062}"/>
              </a:ext>
            </a:extLst>
          </p:cNvPr>
          <p:cNvSpPr txBox="1"/>
          <p:nvPr/>
        </p:nvSpPr>
        <p:spPr>
          <a:xfrm>
            <a:off x="4571245" y="3378886"/>
            <a:ext cx="2379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Send a link with the activation code</a:t>
            </a:r>
            <a:endParaRPr lang="en-US" sz="1100" dirty="0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xmlns="" id="{AB66528D-8577-4D76-8BDB-4C297C2C910F}"/>
              </a:ext>
            </a:extLst>
          </p:cNvPr>
          <p:cNvSpPr>
            <a:spLocks noChangeAspect="1"/>
          </p:cNvSpPr>
          <p:nvPr/>
        </p:nvSpPr>
        <p:spPr>
          <a:xfrm>
            <a:off x="6228184" y="3586415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3</a:t>
            </a:r>
            <a:endParaRPr lang="en-US" b="1" dirty="0"/>
          </a:p>
        </p:txBody>
      </p:sp>
      <p:cxnSp>
        <p:nvCxnSpPr>
          <p:cNvPr id="27" name="Straight Arrow Connector 26"/>
          <p:cNvCxnSpPr>
            <a:stCxn id="12" idx="0"/>
            <a:endCxn id="4" idx="2"/>
          </p:cNvCxnSpPr>
          <p:nvPr/>
        </p:nvCxnSpPr>
        <p:spPr>
          <a:xfrm flipH="1" flipV="1">
            <a:off x="3838911" y="2510071"/>
            <a:ext cx="4170" cy="95308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xmlns="" id="{AB66528D-8577-4D76-8BDB-4C297C2C910F}"/>
              </a:ext>
            </a:extLst>
          </p:cNvPr>
          <p:cNvSpPr>
            <a:spLocks noChangeAspect="1"/>
          </p:cNvSpPr>
          <p:nvPr/>
        </p:nvSpPr>
        <p:spPr>
          <a:xfrm>
            <a:off x="3751542" y="2899243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2</a:t>
            </a:r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487E570-40E8-45D0-BB55-48C4C1478062}"/>
              </a:ext>
            </a:extLst>
          </p:cNvPr>
          <p:cNvSpPr txBox="1"/>
          <p:nvPr/>
        </p:nvSpPr>
        <p:spPr>
          <a:xfrm>
            <a:off x="3914014" y="2686529"/>
            <a:ext cx="8719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Check the identity token</a:t>
            </a:r>
            <a:endParaRPr lang="en-US" sz="1100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BE" dirty="0" err="1" smtClean="0"/>
              <a:t>Step</a:t>
            </a:r>
            <a:r>
              <a:rPr lang="fr-BE" dirty="0" smtClean="0"/>
              <a:t> 2: </a:t>
            </a:r>
            <a:r>
              <a:rPr lang="fr-BE" dirty="0" err="1" smtClean="0"/>
              <a:t>Fill</a:t>
            </a:r>
            <a:r>
              <a:rPr lang="fr-BE" dirty="0" smtClean="0"/>
              <a:t> </a:t>
            </a:r>
            <a:r>
              <a:rPr lang="fr-BE" dirty="0" err="1" smtClean="0"/>
              <a:t>missing</a:t>
            </a:r>
            <a:r>
              <a:rPr lang="fr-BE" dirty="0" smtClean="0"/>
              <a:t>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63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558F2DE3-40EF-4DFE-B531-D76F501029D2}"/>
              </a:ext>
            </a:extLst>
          </p:cNvPr>
          <p:cNvGrpSpPr/>
          <p:nvPr/>
        </p:nvGrpSpPr>
        <p:grpSpPr>
          <a:xfrm>
            <a:off x="7164288" y="2636911"/>
            <a:ext cx="1228725" cy="1099185"/>
            <a:chOff x="3957637" y="2879407"/>
            <a:chExt cx="1228725" cy="1099185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7F64BD2-2286-4412-A375-6114E13FFE17}"/>
                </a:ext>
              </a:extLst>
            </p:cNvPr>
            <p:cNvSpPr/>
            <p:nvPr/>
          </p:nvSpPr>
          <p:spPr>
            <a:xfrm>
              <a:off x="3957637" y="2879407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Id Server</a:t>
              </a:r>
            </a:p>
          </p:txBody>
        </p:sp>
        <p:pic>
          <p:nvPicPr>
            <p:cNvPr id="5" name="Picture 4" descr="C:\Users\TH9628\Desktop\openid-icon-250x250.png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615F20A6-119B-45DA-8BB2-F92B9C42AF8A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748" y="3095431"/>
              <a:ext cx="514985" cy="5149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835F5FC-E7BE-4604-A923-87E02B8BF0CE}"/>
              </a:ext>
            </a:extLst>
          </p:cNvPr>
          <p:cNvSpPr/>
          <p:nvPr/>
        </p:nvSpPr>
        <p:spPr>
          <a:xfrm>
            <a:off x="3131840" y="5388576"/>
            <a:ext cx="1409317" cy="4419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Manage access website</a:t>
            </a:r>
            <a:endParaRPr lang="en-US" sz="1400" dirty="0"/>
          </a:p>
        </p:txBody>
      </p:sp>
      <p:pic>
        <p:nvPicPr>
          <p:cNvPr id="7" name="Picture 4" descr="Image associÃ©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377" y="5225502"/>
            <a:ext cx="1384753" cy="138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77F64BD2-2286-4412-A375-6114E13FFE17}"/>
              </a:ext>
            </a:extLst>
          </p:cNvPr>
          <p:cNvSpPr/>
          <p:nvPr/>
        </p:nvSpPr>
        <p:spPr>
          <a:xfrm>
            <a:off x="3214374" y="2636912"/>
            <a:ext cx="1228725" cy="1099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Access API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347864" y="3736097"/>
            <a:ext cx="0" cy="16524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xmlns="" id="{AB66528D-8577-4D76-8BDB-4C297C2C910F}"/>
              </a:ext>
            </a:extLst>
          </p:cNvPr>
          <p:cNvSpPr>
            <a:spLocks noChangeAspect="1"/>
          </p:cNvSpPr>
          <p:nvPr/>
        </p:nvSpPr>
        <p:spPr>
          <a:xfrm>
            <a:off x="3260496" y="4474968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1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487E570-40E8-45D0-BB55-48C4C1478062}"/>
              </a:ext>
            </a:extLst>
          </p:cNvPr>
          <p:cNvSpPr txBox="1"/>
          <p:nvPr/>
        </p:nvSpPr>
        <p:spPr>
          <a:xfrm>
            <a:off x="2498723" y="4274964"/>
            <a:ext cx="8491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Confirm the activation code</a:t>
            </a:r>
            <a:endParaRPr lang="en-US" sz="11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443099" y="3573016"/>
            <a:ext cx="2721189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xmlns="" id="{AB66528D-8577-4D76-8BDB-4C297C2C910F}"/>
              </a:ext>
            </a:extLst>
          </p:cNvPr>
          <p:cNvSpPr>
            <a:spLocks noChangeAspect="1"/>
          </p:cNvSpPr>
          <p:nvPr/>
        </p:nvSpPr>
        <p:spPr>
          <a:xfrm>
            <a:off x="5751308" y="3485648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2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487E570-40E8-45D0-BB55-48C4C1478062}"/>
              </a:ext>
            </a:extLst>
          </p:cNvPr>
          <p:cNvSpPr txBox="1"/>
          <p:nvPr/>
        </p:nvSpPr>
        <p:spPr>
          <a:xfrm>
            <a:off x="5926044" y="3592210"/>
            <a:ext cx="8719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Check the identity token</a:t>
            </a:r>
            <a:endParaRPr lang="en-US" sz="1100" dirty="0"/>
          </a:p>
        </p:txBody>
      </p:sp>
      <p:cxnSp>
        <p:nvCxnSpPr>
          <p:cNvPr id="22" name="Elbow Connector 21"/>
          <p:cNvCxnSpPr>
            <a:endCxn id="8" idx="3"/>
          </p:cNvCxnSpPr>
          <p:nvPr/>
        </p:nvCxnSpPr>
        <p:spPr>
          <a:xfrm rot="16200000" flipH="1">
            <a:off x="4052733" y="2796138"/>
            <a:ext cx="549593" cy="231139"/>
          </a:xfrm>
          <a:prstGeom prst="bentConnector4">
            <a:avLst>
              <a:gd name="adj1" fmla="val -52340"/>
              <a:gd name="adj2" fmla="val 19890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xmlns="" id="{AB66528D-8577-4D76-8BDB-4C297C2C910F}"/>
              </a:ext>
            </a:extLst>
          </p:cNvPr>
          <p:cNvSpPr>
            <a:spLocks noChangeAspect="1"/>
          </p:cNvSpPr>
          <p:nvPr/>
        </p:nvSpPr>
        <p:spPr>
          <a:xfrm>
            <a:off x="4559892" y="2638527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3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487E570-40E8-45D0-BB55-48C4C1478062}"/>
              </a:ext>
            </a:extLst>
          </p:cNvPr>
          <p:cNvSpPr txBox="1"/>
          <p:nvPr/>
        </p:nvSpPr>
        <p:spPr>
          <a:xfrm>
            <a:off x="4786124" y="2513181"/>
            <a:ext cx="25941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Check the signature &amp; hash of the confirmation code</a:t>
            </a:r>
            <a:endParaRPr lang="en-US" sz="11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327529" y="3736097"/>
            <a:ext cx="0" cy="16524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xmlns="" id="{AB66528D-8577-4D76-8BDB-4C297C2C910F}"/>
              </a:ext>
            </a:extLst>
          </p:cNvPr>
          <p:cNvSpPr>
            <a:spLocks noChangeAspect="1"/>
          </p:cNvSpPr>
          <p:nvPr/>
        </p:nvSpPr>
        <p:spPr>
          <a:xfrm>
            <a:off x="4240161" y="4484948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4</a:t>
            </a:r>
            <a:endParaRPr 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487E570-40E8-45D0-BB55-48C4C1478062}"/>
              </a:ext>
            </a:extLst>
          </p:cNvPr>
          <p:cNvSpPr txBox="1"/>
          <p:nvPr/>
        </p:nvSpPr>
        <p:spPr>
          <a:xfrm>
            <a:off x="4443099" y="4434260"/>
            <a:ext cx="2594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 err="1" smtClean="0"/>
              <a:t>Account</a:t>
            </a:r>
            <a:r>
              <a:rPr lang="fr-BE" sz="1100" dirty="0" smtClean="0"/>
              <a:t> </a:t>
            </a:r>
            <a:r>
              <a:rPr lang="fr-BE" sz="1100" dirty="0" err="1" smtClean="0"/>
              <a:t>is</a:t>
            </a:r>
            <a:r>
              <a:rPr lang="fr-BE" sz="1100" dirty="0" smtClean="0"/>
              <a:t> </a:t>
            </a:r>
            <a:r>
              <a:rPr lang="fr-BE" sz="1100" dirty="0" err="1" smtClean="0"/>
              <a:t>created</a:t>
            </a:r>
            <a:endParaRPr lang="en-US" sz="1100" dirty="0"/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BE" dirty="0" err="1" smtClean="0"/>
              <a:t>Step</a:t>
            </a:r>
            <a:r>
              <a:rPr lang="fr-BE" dirty="0" smtClean="0"/>
              <a:t> 3: </a:t>
            </a:r>
            <a:r>
              <a:rPr lang="fr-BE" dirty="0" err="1" smtClean="0"/>
              <a:t>Confirm</a:t>
            </a:r>
            <a:r>
              <a:rPr lang="fr-BE" dirty="0" smtClean="0"/>
              <a:t>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749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Workflow</a:t>
            </a:r>
            <a:r>
              <a:rPr lang="fr-BE" dirty="0" smtClean="0"/>
              <a:t> 2 : </a:t>
            </a:r>
            <a:r>
              <a:rPr lang="fr-BE" dirty="0" err="1" smtClean="0"/>
              <a:t>Enable</a:t>
            </a:r>
            <a:r>
              <a:rPr lang="fr-BE" dirty="0" smtClean="0"/>
              <a:t> the </a:t>
            </a:r>
            <a:r>
              <a:rPr lang="fr-BE" dirty="0" err="1" smtClean="0"/>
              <a:t>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74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835F5FC-E7BE-4604-A923-87E02B8BF0CE}"/>
              </a:ext>
            </a:extLst>
          </p:cNvPr>
          <p:cNvSpPr/>
          <p:nvPr/>
        </p:nvSpPr>
        <p:spPr>
          <a:xfrm>
            <a:off x="3131840" y="5388576"/>
            <a:ext cx="1409317" cy="4419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Manage access website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487E570-40E8-45D0-BB55-48C4C1478062}"/>
              </a:ext>
            </a:extLst>
          </p:cNvPr>
          <p:cNvSpPr txBox="1"/>
          <p:nvPr/>
        </p:nvSpPr>
        <p:spPr>
          <a:xfrm>
            <a:off x="2386394" y="3734243"/>
            <a:ext cx="167148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Pass the login &amp; password to authenticate the administrator user (</a:t>
            </a:r>
            <a:r>
              <a:rPr lang="en-US" sz="1100" dirty="0" err="1" smtClean="0"/>
              <a:t>grant_type</a:t>
            </a:r>
            <a:r>
              <a:rPr lang="en-US" sz="1100" dirty="0" smtClean="0"/>
              <a:t> = “password”)</a:t>
            </a:r>
            <a:endParaRPr lang="en-US" sz="1100" dirty="0"/>
          </a:p>
        </p:txBody>
      </p:sp>
      <p:pic>
        <p:nvPicPr>
          <p:cNvPr id="23" name="Picture 4" descr="Image associÃ©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377" y="5225502"/>
            <a:ext cx="1384753" cy="138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558F2DE3-40EF-4DFE-B531-D76F501029D2}"/>
              </a:ext>
            </a:extLst>
          </p:cNvPr>
          <p:cNvGrpSpPr/>
          <p:nvPr/>
        </p:nvGrpSpPr>
        <p:grpSpPr>
          <a:xfrm>
            <a:off x="3222135" y="1854328"/>
            <a:ext cx="1228725" cy="1099185"/>
            <a:chOff x="3957637" y="2879407"/>
            <a:chExt cx="1228725" cy="1099185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7F64BD2-2286-4412-A375-6114E13FFE17}"/>
                </a:ext>
              </a:extLst>
            </p:cNvPr>
            <p:cNvSpPr/>
            <p:nvPr/>
          </p:nvSpPr>
          <p:spPr>
            <a:xfrm>
              <a:off x="3957637" y="2879407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Id Server</a:t>
              </a:r>
            </a:p>
          </p:txBody>
        </p:sp>
        <p:pic>
          <p:nvPicPr>
            <p:cNvPr id="26" name="Picture 25" descr="C:\Users\TH9628\Desktop\openid-icon-250x250.png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615F20A6-119B-45DA-8BB2-F92B9C42AF8A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748" y="3095431"/>
              <a:ext cx="514985" cy="5149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 err="1" smtClean="0"/>
              <a:t>Step</a:t>
            </a:r>
            <a:r>
              <a:rPr lang="fr-BE" dirty="0" smtClean="0"/>
              <a:t> 1:Administrator </a:t>
            </a:r>
            <a:r>
              <a:rPr lang="fr-BE" dirty="0" err="1" smtClean="0"/>
              <a:t>connects</a:t>
            </a:r>
            <a:r>
              <a:rPr lang="fr-BE" dirty="0" smtClean="0"/>
              <a:t> </a:t>
            </a:r>
            <a:r>
              <a:rPr lang="fr-BE" dirty="0" err="1" smtClean="0"/>
              <a:t>with</a:t>
            </a:r>
            <a:r>
              <a:rPr lang="fr-BE" dirty="0" smtClean="0"/>
              <a:t> </a:t>
            </a:r>
            <a:r>
              <a:rPr lang="fr-BE" dirty="0" err="1" smtClean="0"/>
              <a:t>his</a:t>
            </a:r>
            <a:r>
              <a:rPr lang="fr-BE" dirty="0" smtClean="0"/>
              <a:t> </a:t>
            </a:r>
            <a:r>
              <a:rPr lang="fr-BE" dirty="0" err="1" smtClean="0"/>
              <a:t>credentials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21" idx="0"/>
            <a:endCxn id="25" idx="2"/>
          </p:cNvCxnSpPr>
          <p:nvPr/>
        </p:nvCxnSpPr>
        <p:spPr>
          <a:xfrm flipH="1" flipV="1">
            <a:off x="3836498" y="2953513"/>
            <a:ext cx="1" cy="243506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xmlns="" id="{AB66528D-8577-4D76-8BDB-4C297C2C910F}"/>
              </a:ext>
            </a:extLst>
          </p:cNvPr>
          <p:cNvSpPr>
            <a:spLocks noChangeAspect="1"/>
          </p:cNvSpPr>
          <p:nvPr/>
        </p:nvSpPr>
        <p:spPr>
          <a:xfrm>
            <a:off x="3741370" y="3996751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409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 err="1" smtClean="0"/>
              <a:t>Step</a:t>
            </a:r>
            <a:r>
              <a:rPr lang="fr-BE" dirty="0" smtClean="0"/>
              <a:t> 2:Activate the </a:t>
            </a:r>
            <a:r>
              <a:rPr lang="fr-BE" dirty="0" err="1" smtClean="0"/>
              <a:t>accounts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558F2DE3-40EF-4DFE-B531-D76F501029D2}"/>
              </a:ext>
            </a:extLst>
          </p:cNvPr>
          <p:cNvGrpSpPr/>
          <p:nvPr/>
        </p:nvGrpSpPr>
        <p:grpSpPr>
          <a:xfrm>
            <a:off x="7164288" y="2636911"/>
            <a:ext cx="1228725" cy="1099185"/>
            <a:chOff x="3957637" y="2879407"/>
            <a:chExt cx="1228725" cy="1099185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7F64BD2-2286-4412-A375-6114E13FFE17}"/>
                </a:ext>
              </a:extLst>
            </p:cNvPr>
            <p:cNvSpPr/>
            <p:nvPr/>
          </p:nvSpPr>
          <p:spPr>
            <a:xfrm>
              <a:off x="3957637" y="2879407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Id Server</a:t>
              </a:r>
            </a:p>
          </p:txBody>
        </p:sp>
        <p:pic>
          <p:nvPicPr>
            <p:cNvPr id="6" name="Picture 5" descr="C:\Users\TH9628\Desktop\openid-icon-250x250.png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615F20A6-119B-45DA-8BB2-F92B9C42AF8A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748" y="3095431"/>
              <a:ext cx="514985" cy="5149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835F5FC-E7BE-4604-A923-87E02B8BF0CE}"/>
              </a:ext>
            </a:extLst>
          </p:cNvPr>
          <p:cNvSpPr/>
          <p:nvPr/>
        </p:nvSpPr>
        <p:spPr>
          <a:xfrm>
            <a:off x="3131840" y="5388576"/>
            <a:ext cx="1409317" cy="4419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Manage access website</a:t>
            </a:r>
            <a:endParaRPr lang="en-US" sz="1400" dirty="0"/>
          </a:p>
        </p:txBody>
      </p:sp>
      <p:pic>
        <p:nvPicPr>
          <p:cNvPr id="8" name="Picture 4" descr="Image associÃ©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377" y="5225502"/>
            <a:ext cx="1384753" cy="138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77F64BD2-2286-4412-A375-6114E13FFE17}"/>
              </a:ext>
            </a:extLst>
          </p:cNvPr>
          <p:cNvSpPr/>
          <p:nvPr/>
        </p:nvSpPr>
        <p:spPr>
          <a:xfrm>
            <a:off x="3214374" y="2636912"/>
            <a:ext cx="1228725" cy="1099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Access API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347864" y="3736097"/>
            <a:ext cx="0" cy="16524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xmlns="" id="{AB66528D-8577-4D76-8BDB-4C297C2C910F}"/>
              </a:ext>
            </a:extLst>
          </p:cNvPr>
          <p:cNvSpPr>
            <a:spLocks noChangeAspect="1"/>
          </p:cNvSpPr>
          <p:nvPr/>
        </p:nvSpPr>
        <p:spPr>
          <a:xfrm>
            <a:off x="3260496" y="4474968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1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487E570-40E8-45D0-BB55-48C4C1478062}"/>
              </a:ext>
            </a:extLst>
          </p:cNvPr>
          <p:cNvSpPr txBox="1"/>
          <p:nvPr/>
        </p:nvSpPr>
        <p:spPr>
          <a:xfrm>
            <a:off x="2498723" y="4274964"/>
            <a:ext cx="8491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Activate the accounts</a:t>
            </a:r>
            <a:endParaRPr lang="en-US" sz="11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443099" y="3573016"/>
            <a:ext cx="2721189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xmlns="" id="{AB66528D-8577-4D76-8BDB-4C297C2C910F}"/>
              </a:ext>
            </a:extLst>
          </p:cNvPr>
          <p:cNvSpPr>
            <a:spLocks noChangeAspect="1"/>
          </p:cNvSpPr>
          <p:nvPr/>
        </p:nvSpPr>
        <p:spPr>
          <a:xfrm>
            <a:off x="5751308" y="3485648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 smtClean="0"/>
              <a:t>3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487E570-40E8-45D0-BB55-48C4C1478062}"/>
              </a:ext>
            </a:extLst>
          </p:cNvPr>
          <p:cNvSpPr txBox="1"/>
          <p:nvPr/>
        </p:nvSpPr>
        <p:spPr>
          <a:xfrm>
            <a:off x="5926044" y="3592210"/>
            <a:ext cx="8719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Check the identity token</a:t>
            </a:r>
            <a:endParaRPr lang="en-US" sz="1100" dirty="0"/>
          </a:p>
        </p:txBody>
      </p:sp>
      <p:cxnSp>
        <p:nvCxnSpPr>
          <p:cNvPr id="16" name="Elbow Connector 15"/>
          <p:cNvCxnSpPr>
            <a:endCxn id="9" idx="3"/>
          </p:cNvCxnSpPr>
          <p:nvPr/>
        </p:nvCxnSpPr>
        <p:spPr>
          <a:xfrm rot="16200000" flipH="1">
            <a:off x="4052733" y="2796138"/>
            <a:ext cx="549593" cy="231139"/>
          </a:xfrm>
          <a:prstGeom prst="bentConnector4">
            <a:avLst>
              <a:gd name="adj1" fmla="val -52340"/>
              <a:gd name="adj2" fmla="val 19890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xmlns="" id="{AB66528D-8577-4D76-8BDB-4C297C2C910F}"/>
              </a:ext>
            </a:extLst>
          </p:cNvPr>
          <p:cNvSpPr>
            <a:spLocks noChangeAspect="1"/>
          </p:cNvSpPr>
          <p:nvPr/>
        </p:nvSpPr>
        <p:spPr>
          <a:xfrm>
            <a:off x="4559892" y="2638527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3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487E570-40E8-45D0-BB55-48C4C1478062}"/>
              </a:ext>
            </a:extLst>
          </p:cNvPr>
          <p:cNvSpPr txBox="1"/>
          <p:nvPr/>
        </p:nvSpPr>
        <p:spPr>
          <a:xfrm>
            <a:off x="4786124" y="2513181"/>
            <a:ext cx="25941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Check the user has the role “administrator”</a:t>
            </a:r>
            <a:endParaRPr lang="en-US" sz="11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7529" y="3736097"/>
            <a:ext cx="0" cy="16524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xmlns="" id="{AB66528D-8577-4D76-8BDB-4C297C2C910F}"/>
              </a:ext>
            </a:extLst>
          </p:cNvPr>
          <p:cNvSpPr>
            <a:spLocks noChangeAspect="1"/>
          </p:cNvSpPr>
          <p:nvPr/>
        </p:nvSpPr>
        <p:spPr>
          <a:xfrm>
            <a:off x="4240161" y="4484948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4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487E570-40E8-45D0-BB55-48C4C1478062}"/>
              </a:ext>
            </a:extLst>
          </p:cNvPr>
          <p:cNvSpPr txBox="1"/>
          <p:nvPr/>
        </p:nvSpPr>
        <p:spPr>
          <a:xfrm>
            <a:off x="4443099" y="4434260"/>
            <a:ext cx="2594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 err="1" smtClean="0"/>
              <a:t>Accounts</a:t>
            </a:r>
            <a:r>
              <a:rPr lang="fr-BE" sz="1100" dirty="0" smtClean="0"/>
              <a:t> are </a:t>
            </a:r>
            <a:r>
              <a:rPr lang="fr-BE" sz="1100" dirty="0" err="1" smtClean="0"/>
              <a:t>activated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9964059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Larissa-Design</vt:lpstr>
      <vt:lpstr>Workflow 1 : Request access to the website</vt:lpstr>
      <vt:lpstr>Step 1: External user authenticates with his EID</vt:lpstr>
      <vt:lpstr>Step 2: Fill missing information</vt:lpstr>
      <vt:lpstr>Step 3: Confirm the code</vt:lpstr>
      <vt:lpstr>Workflow 2 : Enable the accounts</vt:lpstr>
      <vt:lpstr>Step 1:Administrator connects with his credentials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Donabedian David</dc:creator>
  <cp:lastModifiedBy>Thierry Habart</cp:lastModifiedBy>
  <cp:revision>269</cp:revision>
  <dcterms:created xsi:type="dcterms:W3CDTF">2018-01-17T15:37:25Z</dcterms:created>
  <dcterms:modified xsi:type="dcterms:W3CDTF">2018-05-18T11:12:50Z</dcterms:modified>
</cp:coreProperties>
</file>