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3" r:id="rId4"/>
    <p:sldId id="264" r:id="rId5"/>
    <p:sldId id="265" r:id="rId6"/>
    <p:sldId id="266" r:id="rId7"/>
    <p:sldId id="269" r:id="rId8"/>
    <p:sldId id="270" r:id="rId9"/>
    <p:sldId id="268" r:id="rId10"/>
    <p:sldId id="261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>
      <p:cViewPr varScale="1">
        <p:scale>
          <a:sx n="87" d="100"/>
          <a:sy n="87" d="100"/>
        </p:scale>
        <p:origin x="131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24.04.2018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‹N°›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24.04.2018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‹N°›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24.04.2018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‹N°›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24.04.2018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‹N°›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24.04.2018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‹N°›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24.04.2018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‹N°›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24.04.2018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‹N°›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24.04.2018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‹N°›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24.04.2018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‹N°›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24.04.2018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‹N°›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24.04.2018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‹N°›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24.04.2018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‹N°›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hyperlink" Target="https://idserver.com/authorization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8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14.png"/><Relationship Id="rId5" Type="http://schemas.openxmlformats.org/officeDocument/2006/relationships/image" Target="../media/image19.png"/><Relationship Id="rId10" Type="http://schemas.openxmlformats.org/officeDocument/2006/relationships/image" Target="../media/image13.png"/><Relationship Id="rId4" Type="http://schemas.openxmlformats.org/officeDocument/2006/relationships/image" Target="../media/image20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7F4B9D1-3DCD-4089-B684-AF0F7EA4C5CB}"/>
              </a:ext>
            </a:extLst>
          </p:cNvPr>
          <p:cNvCxnSpPr>
            <a:stCxn id="69" idx="1"/>
            <a:endCxn id="30" idx="1"/>
          </p:cNvCxnSpPr>
          <p:nvPr/>
        </p:nvCxnSpPr>
        <p:spPr>
          <a:xfrm rot="10800000" flipH="1">
            <a:off x="3245461" y="2466425"/>
            <a:ext cx="15101" cy="3585653"/>
          </a:xfrm>
          <a:prstGeom prst="bentConnector3">
            <a:avLst>
              <a:gd name="adj1" fmla="val -1552340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8" name="Picture 27" descr="C:\Users\TH9628\Desktop\mobile-icon-icon-52143.png">
            <a:extLst>
              <a:ext uri="{FF2B5EF4-FFF2-40B4-BE49-F238E27FC236}">
                <a16:creationId xmlns:a16="http://schemas.microsoft.com/office/drawing/2014/main" id="{D4B51764-F3F4-4F51-A934-FF4BBF202392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3" t="6097" r="24400" b="8549"/>
          <a:stretch/>
        </p:blipFill>
        <p:spPr bwMode="auto">
          <a:xfrm>
            <a:off x="2115297" y="4656967"/>
            <a:ext cx="910490" cy="16523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58F2DE3-40EF-4DFE-B531-D76F501029D2}"/>
              </a:ext>
            </a:extLst>
          </p:cNvPr>
          <p:cNvGrpSpPr/>
          <p:nvPr/>
        </p:nvGrpSpPr>
        <p:grpSpPr>
          <a:xfrm>
            <a:off x="3260563" y="1916831"/>
            <a:ext cx="1228725" cy="1099185"/>
            <a:chOff x="3957637" y="2879407"/>
            <a:chExt cx="1228725" cy="109918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7F64BD2-2286-4412-A375-6114E13FFE17}"/>
                </a:ext>
              </a:extLst>
            </p:cNvPr>
            <p:cNvSpPr/>
            <p:nvPr/>
          </p:nvSpPr>
          <p:spPr>
            <a:xfrm>
              <a:off x="3957637" y="2879407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Id Server</a:t>
              </a:r>
            </a:p>
          </p:txBody>
        </p:sp>
        <p:pic>
          <p:nvPicPr>
            <p:cNvPr id="31" name="Picture 30" descr="C:\Users\TH9628\Desktop\openid-icon-250x250.png">
              <a:extLst>
                <a:ext uri="{FF2B5EF4-FFF2-40B4-BE49-F238E27FC236}">
                  <a16:creationId xmlns:a16="http://schemas.microsoft.com/office/drawing/2014/main" id="{615F20A6-119B-45DA-8BB2-F92B9C42AF8A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748" y="3095431"/>
              <a:ext cx="514985" cy="5149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C683D576-5EC9-4016-8D09-4F5E7AD4A61C}"/>
              </a:ext>
            </a:extLst>
          </p:cNvPr>
          <p:cNvSpPr/>
          <p:nvPr/>
        </p:nvSpPr>
        <p:spPr>
          <a:xfrm>
            <a:off x="6012160" y="1931831"/>
            <a:ext cx="1228725" cy="1099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Facebook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CEDCF5-C13B-48D6-82E6-96B30FA35DCB}"/>
              </a:ext>
            </a:extLst>
          </p:cNvPr>
          <p:cNvCxnSpPr>
            <a:cxnSpLocks/>
          </p:cNvCxnSpPr>
          <p:nvPr/>
        </p:nvCxnSpPr>
        <p:spPr>
          <a:xfrm flipV="1">
            <a:off x="3335461" y="3027958"/>
            <a:ext cx="0" cy="183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6DBD98-4CF4-4B13-BB66-8C427F28371C}"/>
              </a:ext>
            </a:extLst>
          </p:cNvPr>
          <p:cNvSpPr txBox="1"/>
          <p:nvPr/>
        </p:nvSpPr>
        <p:spPr>
          <a:xfrm>
            <a:off x="1650830" y="3439508"/>
            <a:ext cx="1923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ClientId</a:t>
            </a:r>
            <a:r>
              <a:rPr lang="en-US" sz="1200" dirty="0"/>
              <a:t> + callback URL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9413A6-CD61-461B-9F2F-0ED9B40A173F}"/>
              </a:ext>
            </a:extLst>
          </p:cNvPr>
          <p:cNvSpPr txBox="1"/>
          <p:nvPr/>
        </p:nvSpPr>
        <p:spPr>
          <a:xfrm>
            <a:off x="4366202" y="3212976"/>
            <a:ext cx="1387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Authorization Code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48ED2D1-D231-4F22-977C-AD22F8813228}"/>
              </a:ext>
            </a:extLst>
          </p:cNvPr>
          <p:cNvCxnSpPr>
            <a:cxnSpLocks/>
          </p:cNvCxnSpPr>
          <p:nvPr/>
        </p:nvCxnSpPr>
        <p:spPr>
          <a:xfrm>
            <a:off x="3449518" y="3075563"/>
            <a:ext cx="7036" cy="174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0C46527-8D22-4F84-B803-EB84BA6455E7}"/>
              </a:ext>
            </a:extLst>
          </p:cNvPr>
          <p:cNvSpPr txBox="1"/>
          <p:nvPr/>
        </p:nvSpPr>
        <p:spPr>
          <a:xfrm>
            <a:off x="1115493" y="4096713"/>
            <a:ext cx="2834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Redirect to external IP login page</a:t>
            </a: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A90E65CB-93AE-4B64-B550-A32FEBF3FE3B}"/>
              </a:ext>
            </a:extLst>
          </p:cNvPr>
          <p:cNvSpPr>
            <a:spLocks noChangeAspect="1"/>
          </p:cNvSpPr>
          <p:nvPr/>
        </p:nvSpPr>
        <p:spPr>
          <a:xfrm>
            <a:off x="3377523" y="4164278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835F5FC-E7BE-4604-A923-87E02B8BF0CE}"/>
              </a:ext>
            </a:extLst>
          </p:cNvPr>
          <p:cNvSpPr/>
          <p:nvPr/>
        </p:nvSpPr>
        <p:spPr>
          <a:xfrm>
            <a:off x="3245462" y="5872057"/>
            <a:ext cx="1409317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Mobile App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EF0267C-3D79-42DD-A934-2502F6B36D3A}"/>
              </a:ext>
            </a:extLst>
          </p:cNvPr>
          <p:cNvSpPr/>
          <p:nvPr/>
        </p:nvSpPr>
        <p:spPr>
          <a:xfrm>
            <a:off x="3231536" y="4840432"/>
            <a:ext cx="1409317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Mobile browser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C5816E6-BC1D-4E0C-8CC9-7FC07751B5B1}"/>
              </a:ext>
            </a:extLst>
          </p:cNvPr>
          <p:cNvCxnSpPr>
            <a:cxnSpLocks/>
          </p:cNvCxnSpPr>
          <p:nvPr/>
        </p:nvCxnSpPr>
        <p:spPr>
          <a:xfrm flipH="1" flipV="1">
            <a:off x="3473233" y="5225502"/>
            <a:ext cx="13926" cy="671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5EBB35A8-4016-4709-8535-D113E611B2A7}"/>
              </a:ext>
            </a:extLst>
          </p:cNvPr>
          <p:cNvSpPr>
            <a:spLocks noChangeAspect="1"/>
          </p:cNvSpPr>
          <p:nvPr/>
        </p:nvSpPr>
        <p:spPr>
          <a:xfrm>
            <a:off x="3399791" y="5332003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9F8B263-8618-4071-91E7-95E187F8E02A}"/>
              </a:ext>
            </a:extLst>
          </p:cNvPr>
          <p:cNvSpPr txBox="1"/>
          <p:nvPr/>
        </p:nvSpPr>
        <p:spPr>
          <a:xfrm>
            <a:off x="3518332" y="5268155"/>
            <a:ext cx="3429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Navigate to </a:t>
            </a:r>
            <a:r>
              <a:rPr lang="en-US" sz="1100">
                <a:hlinkClick r:id="rId4"/>
              </a:rPr>
              <a:t>https://IdServer</a:t>
            </a:r>
            <a:r>
              <a:rPr lang="en-US" sz="1100" dirty="0">
                <a:hlinkClick r:id="rId4"/>
              </a:rPr>
              <a:t>.com/authorization/</a:t>
            </a:r>
            <a:r>
              <a:rPr lang="en-US" sz="1100" dirty="0"/>
              <a:t>... </a:t>
            </a:r>
          </a:p>
        </p:txBody>
      </p: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id="{BF13F9D4-8991-4F09-897F-C636437B70B8}"/>
              </a:ext>
            </a:extLst>
          </p:cNvPr>
          <p:cNvSpPr>
            <a:spLocks noChangeAspect="1"/>
          </p:cNvSpPr>
          <p:nvPr/>
        </p:nvSpPr>
        <p:spPr>
          <a:xfrm>
            <a:off x="3242131" y="3461259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2</a:t>
            </a:r>
            <a:endParaRPr lang="en-US" b="1" dirty="0"/>
          </a:p>
        </p:txBody>
      </p:sp>
      <p:pic>
        <p:nvPicPr>
          <p:cNvPr id="1032" name="Picture 8" descr="Image result for facebook icon">
            <a:extLst>
              <a:ext uri="{FF2B5EF4-FFF2-40B4-BE49-F238E27FC236}">
                <a16:creationId xmlns:a16="http://schemas.microsoft.com/office/drawing/2014/main" id="{C4609DA3-0B5B-4A25-AC2F-E95E88907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410" y="2158150"/>
            <a:ext cx="508862" cy="50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49A0104-F85D-49D5-A24B-1ECFCB0B43BC}"/>
              </a:ext>
            </a:extLst>
          </p:cNvPr>
          <p:cNvCxnSpPr>
            <a:cxnSpLocks/>
            <a:stCxn id="45" idx="1"/>
            <a:endCxn id="30" idx="3"/>
          </p:cNvCxnSpPr>
          <p:nvPr/>
        </p:nvCxnSpPr>
        <p:spPr>
          <a:xfrm flipH="1" flipV="1">
            <a:off x="4489288" y="2466424"/>
            <a:ext cx="1522872" cy="1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Flowchart: Connector 109">
            <a:extLst>
              <a:ext uri="{FF2B5EF4-FFF2-40B4-BE49-F238E27FC236}">
                <a16:creationId xmlns:a16="http://schemas.microsoft.com/office/drawing/2014/main" id="{49A38BBE-B663-4015-B626-E4068562CBFD}"/>
              </a:ext>
            </a:extLst>
          </p:cNvPr>
          <p:cNvSpPr>
            <a:spLocks noChangeAspect="1"/>
          </p:cNvSpPr>
          <p:nvPr/>
        </p:nvSpPr>
        <p:spPr>
          <a:xfrm>
            <a:off x="5076056" y="2348880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5</a:t>
            </a:r>
            <a:endParaRPr lang="en-US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45A9CE1-9395-482C-8A75-EFDFEE608537}"/>
              </a:ext>
            </a:extLst>
          </p:cNvPr>
          <p:cNvSpPr txBox="1"/>
          <p:nvPr/>
        </p:nvSpPr>
        <p:spPr>
          <a:xfrm>
            <a:off x="5245391" y="2225006"/>
            <a:ext cx="1348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Token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65432E8-C96E-4308-82DA-03825A3787B4}"/>
              </a:ext>
            </a:extLst>
          </p:cNvPr>
          <p:cNvCxnSpPr>
            <a:cxnSpLocks/>
          </p:cNvCxnSpPr>
          <p:nvPr/>
        </p:nvCxnSpPr>
        <p:spPr>
          <a:xfrm>
            <a:off x="4316412" y="3096698"/>
            <a:ext cx="0" cy="1709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Flowchart: Connector 114">
            <a:extLst>
              <a:ext uri="{FF2B5EF4-FFF2-40B4-BE49-F238E27FC236}">
                <a16:creationId xmlns:a16="http://schemas.microsoft.com/office/drawing/2014/main" id="{201E6C7D-F239-4802-B18A-059D23463F5F}"/>
              </a:ext>
            </a:extLst>
          </p:cNvPr>
          <p:cNvSpPr>
            <a:spLocks noChangeAspect="1"/>
          </p:cNvSpPr>
          <p:nvPr/>
        </p:nvSpPr>
        <p:spPr>
          <a:xfrm>
            <a:off x="4223836" y="3268432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6</a:t>
            </a:r>
            <a:endParaRPr lang="en-US" b="1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47C5099-091C-4D75-B9EB-D7E04799C66A}"/>
              </a:ext>
            </a:extLst>
          </p:cNvPr>
          <p:cNvCxnSpPr>
            <a:cxnSpLocks/>
          </p:cNvCxnSpPr>
          <p:nvPr/>
        </p:nvCxnSpPr>
        <p:spPr>
          <a:xfrm>
            <a:off x="4330758" y="5225502"/>
            <a:ext cx="0" cy="62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Flowchart: Connector 116">
            <a:extLst>
              <a:ext uri="{FF2B5EF4-FFF2-40B4-BE49-F238E27FC236}">
                <a16:creationId xmlns:a16="http://schemas.microsoft.com/office/drawing/2014/main" id="{4CC788C4-4835-4E95-AEE8-4AC2760AF81A}"/>
              </a:ext>
            </a:extLst>
          </p:cNvPr>
          <p:cNvSpPr>
            <a:spLocks noChangeAspect="1"/>
          </p:cNvSpPr>
          <p:nvPr/>
        </p:nvSpPr>
        <p:spPr>
          <a:xfrm>
            <a:off x="4256783" y="5569377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7</a:t>
            </a:r>
            <a:endParaRPr lang="en-US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D1FA744-267A-48F8-8957-BD5B7F8B68A3}"/>
              </a:ext>
            </a:extLst>
          </p:cNvPr>
          <p:cNvSpPr txBox="1"/>
          <p:nvPr/>
        </p:nvSpPr>
        <p:spPr>
          <a:xfrm>
            <a:off x="4386954" y="5529765"/>
            <a:ext cx="2489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Mobile app retrieves </a:t>
            </a:r>
            <a:r>
              <a:rPr lang="en-US" sz="1100" dirty="0" err="1"/>
              <a:t>auth</a:t>
            </a:r>
            <a:r>
              <a:rPr lang="en-US" sz="1100" dirty="0"/>
              <a:t> code (polling)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D914455-2ABC-4552-BB10-4096CA933370}"/>
              </a:ext>
            </a:extLst>
          </p:cNvPr>
          <p:cNvCxnSpPr>
            <a:stCxn id="76" idx="3"/>
            <a:endCxn id="45" idx="2"/>
          </p:cNvCxnSpPr>
          <p:nvPr/>
        </p:nvCxnSpPr>
        <p:spPr>
          <a:xfrm flipV="1">
            <a:off x="4640853" y="3031016"/>
            <a:ext cx="1985670" cy="19894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9C3E27BA-2189-4B40-AD1A-7D1F339FF262}"/>
              </a:ext>
            </a:extLst>
          </p:cNvPr>
          <p:cNvSpPr>
            <a:spLocks noChangeAspect="1"/>
          </p:cNvSpPr>
          <p:nvPr/>
        </p:nvSpPr>
        <p:spPr>
          <a:xfrm>
            <a:off x="6534030" y="4043973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4</a:t>
            </a:r>
            <a:endParaRPr lang="en-US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2A97373-F0D4-4124-B988-BFA2DDC4452D}"/>
              </a:ext>
            </a:extLst>
          </p:cNvPr>
          <p:cNvSpPr txBox="1"/>
          <p:nvPr/>
        </p:nvSpPr>
        <p:spPr>
          <a:xfrm>
            <a:off x="6668810" y="400506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AB66528D-8577-4D76-8BDB-4C297C2C910F}"/>
              </a:ext>
            </a:extLst>
          </p:cNvPr>
          <p:cNvSpPr>
            <a:spLocks noChangeAspect="1"/>
          </p:cNvSpPr>
          <p:nvPr/>
        </p:nvSpPr>
        <p:spPr>
          <a:xfrm>
            <a:off x="811343" y="5301208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8</a:t>
            </a:r>
            <a:endParaRPr 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87E570-40E8-45D0-BB55-48C4C1478062}"/>
              </a:ext>
            </a:extLst>
          </p:cNvPr>
          <p:cNvSpPr txBox="1"/>
          <p:nvPr/>
        </p:nvSpPr>
        <p:spPr>
          <a:xfrm>
            <a:off x="950572" y="5018869"/>
            <a:ext cx="1179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Uses </a:t>
            </a:r>
            <a:r>
              <a:rPr lang="en-US" sz="1100" dirty="0" err="1"/>
              <a:t>AuthCode</a:t>
            </a:r>
            <a:r>
              <a:rPr lang="en-US" sz="1100" dirty="0"/>
              <a:t> to retrieve identity and </a:t>
            </a:r>
          </a:p>
          <a:p>
            <a:r>
              <a:rPr lang="en-US" sz="1100" dirty="0"/>
              <a:t>refresh tokens</a:t>
            </a:r>
          </a:p>
        </p:txBody>
      </p:sp>
    </p:spTree>
    <p:extLst>
      <p:ext uri="{BB962C8B-B14F-4D97-AF65-F5344CB8AC3E}">
        <p14:creationId xmlns:p14="http://schemas.microsoft.com/office/powerpoint/2010/main" val="1914996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4028139" y="3907489"/>
            <a:ext cx="1774033" cy="149031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solidFill>
                  <a:schemeClr val="tx1"/>
                </a:solidFill>
              </a:rPr>
              <a:t>App Fabric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572000" y="4373950"/>
            <a:ext cx="1086157" cy="69215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</a:rPr>
              <a:t>DossierWriter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41" name="Rectangle: Single Corner Snipped 69"/>
          <p:cNvSpPr/>
          <p:nvPr/>
        </p:nvSpPr>
        <p:spPr>
          <a:xfrm>
            <a:off x="3582695" y="4472506"/>
            <a:ext cx="1120706" cy="211703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</a:rPr>
              <a:t>ValidateAtp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99592" y="1844824"/>
            <a:ext cx="1872208" cy="15598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solidFill>
                  <a:schemeClr val="tx1"/>
                </a:solidFill>
              </a:rPr>
              <a:t>CASE 360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413" y="2222243"/>
            <a:ext cx="1224136" cy="91872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440002" y="1801020"/>
            <a:ext cx="2362170" cy="1608766"/>
            <a:chOff x="2929910" y="3789039"/>
            <a:chExt cx="2362170" cy="1608766"/>
          </a:xfrm>
        </p:grpSpPr>
        <p:sp>
          <p:nvSpPr>
            <p:cNvPr id="33" name="Rounded Rectangle 32"/>
            <p:cNvSpPr/>
            <p:nvPr/>
          </p:nvSpPr>
          <p:spPr>
            <a:xfrm>
              <a:off x="3518047" y="3789039"/>
              <a:ext cx="1774033" cy="160876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000" dirty="0">
                  <a:solidFill>
                    <a:schemeClr val="tx1"/>
                  </a:solidFill>
                </a:rPr>
                <a:t>DB Servers</a:t>
              </a:r>
            </a:p>
          </p:txBody>
        </p:sp>
        <p:sp>
          <p:nvSpPr>
            <p:cNvPr id="36" name="Flowchart: Magnetic Disk 35"/>
            <p:cNvSpPr/>
            <p:nvPr/>
          </p:nvSpPr>
          <p:spPr>
            <a:xfrm>
              <a:off x="3932749" y="4215520"/>
              <a:ext cx="1215315" cy="1085687"/>
            </a:xfrm>
            <a:prstGeom prst="flowChartMagneticDisk">
              <a:avLst/>
            </a:prstGeom>
            <a:solidFill>
              <a:srgbClr val="C050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/>
                <a:t>Consolidation DB</a:t>
              </a:r>
            </a:p>
          </p:txBody>
        </p:sp>
        <p:sp>
          <p:nvSpPr>
            <p:cNvPr id="91" name="Rectangle: Single Corner Snipped 69"/>
            <p:cNvSpPr/>
            <p:nvPr/>
          </p:nvSpPr>
          <p:spPr>
            <a:xfrm>
              <a:off x="3450602" y="4869160"/>
              <a:ext cx="558422" cy="211703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Atp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: Single Corner Snipped 69"/>
            <p:cNvSpPr/>
            <p:nvPr/>
          </p:nvSpPr>
          <p:spPr>
            <a:xfrm>
              <a:off x="2929910" y="4567556"/>
              <a:ext cx="1079114" cy="211703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vwAtpMilestones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1" name="Straight Arrow Connector 140"/>
          <p:cNvCxnSpPr>
            <a:cxnSpLocks/>
            <a:stCxn id="43" idx="3"/>
            <a:endCxn id="93" idx="2"/>
          </p:cNvCxnSpPr>
          <p:nvPr/>
        </p:nvCxnSpPr>
        <p:spPr>
          <a:xfrm>
            <a:off x="2299549" y="2681606"/>
            <a:ext cx="1140453" cy="3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/>
          <p:cNvSpPr>
            <a:spLocks noChangeAspect="1"/>
          </p:cNvSpPr>
          <p:nvPr/>
        </p:nvSpPr>
        <p:spPr>
          <a:xfrm>
            <a:off x="3143235" y="2579537"/>
            <a:ext cx="174736" cy="174736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1</a:t>
            </a:r>
            <a:endParaRPr lang="en-US" b="1" dirty="0"/>
          </a:p>
        </p:txBody>
      </p:sp>
      <p:cxnSp>
        <p:nvCxnSpPr>
          <p:cNvPr id="151" name="Straight Arrow Connector 150"/>
          <p:cNvCxnSpPr>
            <a:cxnSpLocks/>
            <a:stCxn id="37" idx="0"/>
          </p:cNvCxnSpPr>
          <p:nvPr/>
        </p:nvCxnSpPr>
        <p:spPr>
          <a:xfrm flipH="1" flipV="1">
            <a:off x="4915155" y="3409786"/>
            <a:ext cx="1" cy="497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Single Corner Snipped 69"/>
          <p:cNvSpPr/>
          <p:nvPr/>
        </p:nvSpPr>
        <p:spPr>
          <a:xfrm>
            <a:off x="3582695" y="4759727"/>
            <a:ext cx="1120706" cy="211703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</a:rPr>
              <a:t>WriteAtp</a:t>
            </a:r>
          </a:p>
        </p:txBody>
      </p:sp>
      <p:cxnSp>
        <p:nvCxnSpPr>
          <p:cNvPr id="24" name="Elbow Connector 23"/>
          <p:cNvCxnSpPr>
            <a:stCxn id="43" idx="3"/>
            <a:endCxn id="41" idx="2"/>
          </p:cNvCxnSpPr>
          <p:nvPr/>
        </p:nvCxnSpPr>
        <p:spPr>
          <a:xfrm>
            <a:off x="2299549" y="2681606"/>
            <a:ext cx="1283146" cy="1896752"/>
          </a:xfrm>
          <a:prstGeom prst="bentConnector3">
            <a:avLst>
              <a:gd name="adj1" fmla="val 5666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3" idx="3"/>
            <a:endCxn id="39" idx="2"/>
          </p:cNvCxnSpPr>
          <p:nvPr/>
        </p:nvCxnSpPr>
        <p:spPr>
          <a:xfrm>
            <a:off x="2299549" y="2681606"/>
            <a:ext cx="1283146" cy="2183973"/>
          </a:xfrm>
          <a:prstGeom prst="bentConnector3">
            <a:avLst>
              <a:gd name="adj1" fmla="val 4600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Connector 71"/>
          <p:cNvSpPr>
            <a:spLocks noChangeAspect="1"/>
          </p:cNvSpPr>
          <p:nvPr/>
        </p:nvSpPr>
        <p:spPr>
          <a:xfrm>
            <a:off x="3232981" y="4478400"/>
            <a:ext cx="174736" cy="174736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73" name="Flowchart: Connector 72"/>
          <p:cNvSpPr>
            <a:spLocks noChangeAspect="1"/>
          </p:cNvSpPr>
          <p:nvPr/>
        </p:nvSpPr>
        <p:spPr>
          <a:xfrm>
            <a:off x="3241995" y="4761450"/>
            <a:ext cx="174736" cy="174736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3</a:t>
            </a:r>
            <a:endParaRPr lang="en-US" b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899591" y="3758912"/>
            <a:ext cx="1872207" cy="1638892"/>
            <a:chOff x="925427" y="1826987"/>
            <a:chExt cx="2039428" cy="1713122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925427" y="1826987"/>
              <a:ext cx="2039428" cy="171312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000" dirty="0">
                  <a:solidFill>
                    <a:schemeClr val="tx1"/>
                  </a:solidFill>
                </a:rPr>
                <a:t>Support website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4343" y="2277653"/>
              <a:ext cx="1202777" cy="90269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13838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B63C43D5-46A5-4E71-A1BE-232A4DEFA663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3950120" y="3037302"/>
            <a:ext cx="1" cy="28347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BE1EF875-6C58-4C63-8827-144A113C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fr-BE"/>
          </a:p>
        </p:txBody>
      </p:sp>
      <p:pic>
        <p:nvPicPr>
          <p:cNvPr id="4" name="Picture 27" descr="C:\Users\TH9628\Desktop\mobile-icon-icon-52143.png">
            <a:extLst>
              <a:ext uri="{FF2B5EF4-FFF2-40B4-BE49-F238E27FC236}">
                <a16:creationId xmlns:a16="http://schemas.microsoft.com/office/drawing/2014/main" id="{2C08B1B6-CA28-4B02-A0AA-8E2BD74A6F1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3" t="6097" r="24400" b="8549"/>
          <a:stretch/>
        </p:blipFill>
        <p:spPr bwMode="auto">
          <a:xfrm>
            <a:off x="2115297" y="4656967"/>
            <a:ext cx="910490" cy="16523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1">
            <a:extLst>
              <a:ext uri="{FF2B5EF4-FFF2-40B4-BE49-F238E27FC236}">
                <a16:creationId xmlns:a16="http://schemas.microsoft.com/office/drawing/2014/main" id="{EFC9C9B0-FFF8-4BE5-B3B0-B7D9ABD6DA55}"/>
              </a:ext>
            </a:extLst>
          </p:cNvPr>
          <p:cNvGrpSpPr/>
          <p:nvPr/>
        </p:nvGrpSpPr>
        <p:grpSpPr>
          <a:xfrm>
            <a:off x="3335757" y="1938117"/>
            <a:ext cx="1228725" cy="1099185"/>
            <a:chOff x="3957637" y="2879407"/>
            <a:chExt cx="1228725" cy="10991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DB1095-3A42-46F4-99E3-F302B746D3A9}"/>
                </a:ext>
              </a:extLst>
            </p:cNvPr>
            <p:cNvSpPr/>
            <p:nvPr/>
          </p:nvSpPr>
          <p:spPr>
            <a:xfrm>
              <a:off x="3957637" y="2879407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Id Server</a:t>
              </a:r>
            </a:p>
          </p:txBody>
        </p:sp>
        <p:pic>
          <p:nvPicPr>
            <p:cNvPr id="7" name="Picture 30" descr="C:\Users\TH9628\Desktop\openid-icon-250x250.png">
              <a:extLst>
                <a:ext uri="{FF2B5EF4-FFF2-40B4-BE49-F238E27FC236}">
                  <a16:creationId xmlns:a16="http://schemas.microsoft.com/office/drawing/2014/main" id="{43545B32-6063-45CB-99D9-03B0FCBBCE37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748" y="3095431"/>
              <a:ext cx="514985" cy="5149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A5C04F5-20DA-4A51-B836-62D31E7585CB}"/>
              </a:ext>
            </a:extLst>
          </p:cNvPr>
          <p:cNvSpPr/>
          <p:nvPr/>
        </p:nvSpPr>
        <p:spPr>
          <a:xfrm>
            <a:off x="3245462" y="5872057"/>
            <a:ext cx="1409317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Mobile App</a:t>
            </a:r>
          </a:p>
        </p:txBody>
      </p:sp>
      <p:sp>
        <p:nvSpPr>
          <p:cNvPr id="18" name="Flowchart: Connector 48">
            <a:extLst>
              <a:ext uri="{FF2B5EF4-FFF2-40B4-BE49-F238E27FC236}">
                <a16:creationId xmlns:a16="http://schemas.microsoft.com/office/drawing/2014/main" id="{9B0B1316-EA44-4766-8EB4-114368414791}"/>
              </a:ext>
            </a:extLst>
          </p:cNvPr>
          <p:cNvSpPr>
            <a:spLocks noChangeAspect="1"/>
          </p:cNvSpPr>
          <p:nvPr/>
        </p:nvSpPr>
        <p:spPr>
          <a:xfrm>
            <a:off x="3864414" y="4335954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42" name="TextBox 64">
            <a:extLst>
              <a:ext uri="{FF2B5EF4-FFF2-40B4-BE49-F238E27FC236}">
                <a16:creationId xmlns:a16="http://schemas.microsoft.com/office/drawing/2014/main" id="{92550DB6-EEAF-4A43-BDDA-F2DEEBCC2B29}"/>
              </a:ext>
            </a:extLst>
          </p:cNvPr>
          <p:cNvSpPr txBox="1"/>
          <p:nvPr/>
        </p:nvSpPr>
        <p:spPr>
          <a:xfrm>
            <a:off x="3913544" y="3820699"/>
            <a:ext cx="3293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refresh token to retrieve </a:t>
            </a:r>
          </a:p>
          <a:p>
            <a:r>
              <a:rPr lang="en-US" sz="1200" dirty="0"/>
              <a:t>identity token and new refresh token.</a:t>
            </a:r>
          </a:p>
        </p:txBody>
      </p:sp>
    </p:spTree>
    <p:extLst>
      <p:ext uri="{BB962C8B-B14F-4D97-AF65-F5344CB8AC3E}">
        <p14:creationId xmlns:p14="http://schemas.microsoft.com/office/powerpoint/2010/main" val="415741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E8097635-F421-478D-AB96-F8496777E0B5}"/>
              </a:ext>
            </a:extLst>
          </p:cNvPr>
          <p:cNvCxnSpPr/>
          <p:nvPr/>
        </p:nvCxnSpPr>
        <p:spPr>
          <a:xfrm>
            <a:off x="1369938" y="1905640"/>
            <a:ext cx="640412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C3C571F2-00D0-46E9-BD26-A2E07DDA0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2009B61-01D0-4BE7-AE95-F246BC9AAB30}"/>
              </a:ext>
            </a:extLst>
          </p:cNvPr>
          <p:cNvGrpSpPr/>
          <p:nvPr/>
        </p:nvGrpSpPr>
        <p:grpSpPr>
          <a:xfrm>
            <a:off x="2213003" y="3162303"/>
            <a:ext cx="1228725" cy="1099185"/>
            <a:chOff x="3419872" y="1700808"/>
            <a:chExt cx="1228725" cy="1099185"/>
          </a:xfrm>
        </p:grpSpPr>
        <p:pic>
          <p:nvPicPr>
            <p:cNvPr id="1026" name="Picture 2" descr="RÃ©sultat de recherche d'images pour &quot;oauth 2.0&quot;">
              <a:extLst>
                <a:ext uri="{FF2B5EF4-FFF2-40B4-BE49-F238E27FC236}">
                  <a16:creationId xmlns:a16="http://schemas.microsoft.com/office/drawing/2014/main" id="{A91B0D05-3FA9-49CF-98BB-131EB61D98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194" y="1772816"/>
              <a:ext cx="720080" cy="717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0322766-0F38-4A4C-AE82-B25208E3B69D}"/>
                </a:ext>
              </a:extLst>
            </p:cNvPr>
            <p:cNvSpPr/>
            <p:nvPr/>
          </p:nvSpPr>
          <p:spPr>
            <a:xfrm>
              <a:off x="3419872" y="1700808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Auth</a:t>
              </a:r>
              <a:r>
                <a:rPr lang="en-US" sz="1600" dirty="0">
                  <a:solidFill>
                    <a:schemeClr val="tx1"/>
                  </a:solidFill>
                </a:rPr>
                <a:t> Server</a:t>
              </a:r>
            </a:p>
          </p:txBody>
        </p:sp>
      </p:grpSp>
      <p:pic>
        <p:nvPicPr>
          <p:cNvPr id="7" name="Picture 27" descr="C:\Users\TH9628\Desktop\mobile-icon-icon-52143.png">
            <a:extLst>
              <a:ext uri="{FF2B5EF4-FFF2-40B4-BE49-F238E27FC236}">
                <a16:creationId xmlns:a16="http://schemas.microsoft.com/office/drawing/2014/main" id="{F8DC07C1-6FF3-4B1A-B6CE-43F8D55A7B5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3" t="6097" r="24400" b="8549"/>
          <a:stretch/>
        </p:blipFill>
        <p:spPr bwMode="auto">
          <a:xfrm>
            <a:off x="2303633" y="4757703"/>
            <a:ext cx="910490" cy="165235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F9483D6-D27F-47D4-BFAF-AC8DB10A4F50}"/>
              </a:ext>
            </a:extLst>
          </p:cNvPr>
          <p:cNvSpPr/>
          <p:nvPr/>
        </p:nvSpPr>
        <p:spPr>
          <a:xfrm>
            <a:off x="7740352" y="1700807"/>
            <a:ext cx="1228725" cy="1099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Profile service</a:t>
            </a:r>
          </a:p>
        </p:txBody>
      </p:sp>
      <p:grpSp>
        <p:nvGrpSpPr>
          <p:cNvPr id="11" name="Group 1">
            <a:extLst>
              <a:ext uri="{FF2B5EF4-FFF2-40B4-BE49-F238E27FC236}">
                <a16:creationId xmlns:a16="http://schemas.microsoft.com/office/drawing/2014/main" id="{99242CCD-16A8-43FA-8D91-70DCA9849DB5}"/>
              </a:ext>
            </a:extLst>
          </p:cNvPr>
          <p:cNvGrpSpPr/>
          <p:nvPr/>
        </p:nvGrpSpPr>
        <p:grpSpPr>
          <a:xfrm>
            <a:off x="107504" y="1700806"/>
            <a:ext cx="1228725" cy="1099185"/>
            <a:chOff x="3957637" y="2879407"/>
            <a:chExt cx="1228725" cy="109918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2C3F592-0A80-4759-BC82-1B43541731E2}"/>
                </a:ext>
              </a:extLst>
            </p:cNvPr>
            <p:cNvSpPr/>
            <p:nvPr/>
          </p:nvSpPr>
          <p:spPr>
            <a:xfrm>
              <a:off x="3957637" y="2879407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Id Server</a:t>
              </a:r>
            </a:p>
          </p:txBody>
        </p:sp>
        <p:pic>
          <p:nvPicPr>
            <p:cNvPr id="13" name="Picture 30" descr="C:\Users\TH9628\Desktop\openid-icon-250x250.png">
              <a:extLst>
                <a:ext uri="{FF2B5EF4-FFF2-40B4-BE49-F238E27FC236}">
                  <a16:creationId xmlns:a16="http://schemas.microsoft.com/office/drawing/2014/main" id="{36E81613-82AA-45A0-8481-28AC1B1D10D7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748" y="3095431"/>
              <a:ext cx="514985" cy="51498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5" name="Connector: Elbow 20">
            <a:extLst>
              <a:ext uri="{FF2B5EF4-FFF2-40B4-BE49-F238E27FC236}">
                <a16:creationId xmlns:a16="http://schemas.microsoft.com/office/drawing/2014/main" id="{22BB339A-F865-4F8A-BF95-A24A9C940DF8}"/>
              </a:ext>
            </a:extLst>
          </p:cNvPr>
          <p:cNvCxnSpPr>
            <a:cxnSpLocks/>
            <a:stCxn id="19" idx="3"/>
            <a:endCxn id="10" idx="2"/>
          </p:cNvCxnSpPr>
          <p:nvPr/>
        </p:nvCxnSpPr>
        <p:spPr>
          <a:xfrm flipV="1">
            <a:off x="4654779" y="2799992"/>
            <a:ext cx="3699936" cy="32520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871908A-6BD3-43F3-9340-B6149EC27798}"/>
              </a:ext>
            </a:extLst>
          </p:cNvPr>
          <p:cNvSpPr/>
          <p:nvPr/>
        </p:nvSpPr>
        <p:spPr>
          <a:xfrm>
            <a:off x="3245462" y="5872057"/>
            <a:ext cx="1409317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Mobile App</a:t>
            </a:r>
          </a:p>
        </p:txBody>
      </p:sp>
      <p:sp>
        <p:nvSpPr>
          <p:cNvPr id="21" name="Flowchart: Connector 48">
            <a:extLst>
              <a:ext uri="{FF2B5EF4-FFF2-40B4-BE49-F238E27FC236}">
                <a16:creationId xmlns:a16="http://schemas.microsoft.com/office/drawing/2014/main" id="{D2CBAE77-A903-455F-8A47-CFB07017604A}"/>
              </a:ext>
            </a:extLst>
          </p:cNvPr>
          <p:cNvSpPr>
            <a:spLocks noChangeAspect="1"/>
          </p:cNvSpPr>
          <p:nvPr/>
        </p:nvSpPr>
        <p:spPr>
          <a:xfrm>
            <a:off x="6732240" y="5966372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22" name="TextBox 64">
            <a:extLst>
              <a:ext uri="{FF2B5EF4-FFF2-40B4-BE49-F238E27FC236}">
                <a16:creationId xmlns:a16="http://schemas.microsoft.com/office/drawing/2014/main" id="{0863BD44-56BE-431A-9730-9D4D4DAF7547}"/>
              </a:ext>
            </a:extLst>
          </p:cNvPr>
          <p:cNvSpPr txBox="1"/>
          <p:nvPr/>
        </p:nvSpPr>
        <p:spPr>
          <a:xfrm>
            <a:off x="5821750" y="6137781"/>
            <a:ext cx="3293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the identity token to update the address</a:t>
            </a:r>
          </a:p>
        </p:txBody>
      </p:sp>
      <p:sp>
        <p:nvSpPr>
          <p:cNvPr id="25" name="Flowchart: Connector 48">
            <a:extLst>
              <a:ext uri="{FF2B5EF4-FFF2-40B4-BE49-F238E27FC236}">
                <a16:creationId xmlns:a16="http://schemas.microsoft.com/office/drawing/2014/main" id="{9D702632-F899-4A91-9B44-F8BA4595C72B}"/>
              </a:ext>
            </a:extLst>
          </p:cNvPr>
          <p:cNvSpPr>
            <a:spLocks noChangeAspect="1"/>
          </p:cNvSpPr>
          <p:nvPr/>
        </p:nvSpPr>
        <p:spPr>
          <a:xfrm>
            <a:off x="4198536" y="1816125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26" name="TextBox 64">
            <a:extLst>
              <a:ext uri="{FF2B5EF4-FFF2-40B4-BE49-F238E27FC236}">
                <a16:creationId xmlns:a16="http://schemas.microsoft.com/office/drawing/2014/main" id="{A86C29EE-A42D-47D9-8F13-18DD1A8AB716}"/>
              </a:ext>
            </a:extLst>
          </p:cNvPr>
          <p:cNvSpPr txBox="1"/>
          <p:nvPr/>
        </p:nvSpPr>
        <p:spPr>
          <a:xfrm>
            <a:off x="2827366" y="1452188"/>
            <a:ext cx="3293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the </a:t>
            </a:r>
            <a:r>
              <a:rPr lang="en-US" sz="1200" dirty="0" err="1"/>
              <a:t>Json</a:t>
            </a:r>
            <a:r>
              <a:rPr lang="en-US" sz="1200" dirty="0"/>
              <a:t> Web Key Tokens and check the identity token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3FEC73-2370-44E4-BAF8-3C65D5804566}"/>
              </a:ext>
            </a:extLst>
          </p:cNvPr>
          <p:cNvSpPr/>
          <p:nvPr/>
        </p:nvSpPr>
        <p:spPr>
          <a:xfrm>
            <a:off x="4892283" y="3162303"/>
            <a:ext cx="1228725" cy="1099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SCIM2.0</a:t>
            </a:r>
          </a:p>
        </p:txBody>
      </p:sp>
      <p:cxnSp>
        <p:nvCxnSpPr>
          <p:cNvPr id="1024" name="Connecteur : en angle 1023">
            <a:extLst>
              <a:ext uri="{FF2B5EF4-FFF2-40B4-BE49-F238E27FC236}">
                <a16:creationId xmlns:a16="http://schemas.microsoft.com/office/drawing/2014/main" id="{8F4FDF4C-E667-40D6-84C1-B4639CF949C4}"/>
              </a:ext>
            </a:extLst>
          </p:cNvPr>
          <p:cNvCxnSpPr>
            <a:stCxn id="10" idx="1"/>
            <a:endCxn id="5" idx="0"/>
          </p:cNvCxnSpPr>
          <p:nvPr/>
        </p:nvCxnSpPr>
        <p:spPr>
          <a:xfrm rot="10800000" flipV="1">
            <a:off x="2827366" y="2250399"/>
            <a:ext cx="4912986" cy="911903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Connector 48">
            <a:extLst>
              <a:ext uri="{FF2B5EF4-FFF2-40B4-BE49-F238E27FC236}">
                <a16:creationId xmlns:a16="http://schemas.microsoft.com/office/drawing/2014/main" id="{33933F33-3924-4400-9360-CABDF6CB0406}"/>
              </a:ext>
            </a:extLst>
          </p:cNvPr>
          <p:cNvSpPr>
            <a:spLocks noChangeAspect="1"/>
          </p:cNvSpPr>
          <p:nvPr/>
        </p:nvSpPr>
        <p:spPr>
          <a:xfrm>
            <a:off x="4856555" y="2157829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35" name="TextBox 64">
            <a:extLst>
              <a:ext uri="{FF2B5EF4-FFF2-40B4-BE49-F238E27FC236}">
                <a16:creationId xmlns:a16="http://schemas.microsoft.com/office/drawing/2014/main" id="{BD79C151-7356-4280-AA7C-0A08460347C5}"/>
              </a:ext>
            </a:extLst>
          </p:cNvPr>
          <p:cNvSpPr txBox="1"/>
          <p:nvPr/>
        </p:nvSpPr>
        <p:spPr>
          <a:xfrm>
            <a:off x="3438598" y="2265519"/>
            <a:ext cx="3293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a valid access token for the scope “</a:t>
            </a:r>
            <a:r>
              <a:rPr lang="en-US" sz="1200" dirty="0" err="1"/>
              <a:t>scim_manage</a:t>
            </a:r>
            <a:r>
              <a:rPr lang="en-US" sz="1200" dirty="0"/>
              <a:t>”</a:t>
            </a:r>
          </a:p>
        </p:txBody>
      </p: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7548A302-DEB7-4960-B107-BA738D260FAF}"/>
              </a:ext>
            </a:extLst>
          </p:cNvPr>
          <p:cNvCxnSpPr>
            <a:cxnSpLocks/>
            <a:endCxn id="31" idx="0"/>
          </p:cNvCxnSpPr>
          <p:nvPr/>
        </p:nvCxnSpPr>
        <p:spPr>
          <a:xfrm rot="10800000" flipV="1">
            <a:off x="5506646" y="2669945"/>
            <a:ext cx="2233706" cy="492358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Connector 48">
            <a:extLst>
              <a:ext uri="{FF2B5EF4-FFF2-40B4-BE49-F238E27FC236}">
                <a16:creationId xmlns:a16="http://schemas.microsoft.com/office/drawing/2014/main" id="{54ABCFB3-187E-4165-B9A9-2D5B218904F9}"/>
              </a:ext>
            </a:extLst>
          </p:cNvPr>
          <p:cNvSpPr>
            <a:spLocks noChangeAspect="1"/>
          </p:cNvSpPr>
          <p:nvPr/>
        </p:nvSpPr>
        <p:spPr>
          <a:xfrm>
            <a:off x="6395458" y="2562559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4</a:t>
            </a:r>
            <a:endParaRPr lang="en-US" b="1" dirty="0"/>
          </a:p>
        </p:txBody>
      </p:sp>
      <p:sp>
        <p:nvSpPr>
          <p:cNvPr id="40" name="TextBox 64">
            <a:extLst>
              <a:ext uri="{FF2B5EF4-FFF2-40B4-BE49-F238E27FC236}">
                <a16:creationId xmlns:a16="http://schemas.microsoft.com/office/drawing/2014/main" id="{A3246E6F-AC12-4DB2-8C5E-FB653440B01A}"/>
              </a:ext>
            </a:extLst>
          </p:cNvPr>
          <p:cNvSpPr txBox="1"/>
          <p:nvPr/>
        </p:nvSpPr>
        <p:spPr>
          <a:xfrm>
            <a:off x="5506645" y="2684346"/>
            <a:ext cx="3293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the access token to patch </a:t>
            </a:r>
          </a:p>
          <a:p>
            <a:r>
              <a:rPr lang="en-US" sz="1200" dirty="0"/>
              <a:t>the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38178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DE2D9272-3A4E-42AB-A651-FA3D32CFB869}"/>
              </a:ext>
            </a:extLst>
          </p:cNvPr>
          <p:cNvCxnSpPr/>
          <p:nvPr/>
        </p:nvCxnSpPr>
        <p:spPr>
          <a:xfrm rot="10800000" flipV="1">
            <a:off x="2827366" y="2250399"/>
            <a:ext cx="4912986" cy="911903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6FD0320A-5D69-42D0-A5D2-26935428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77DFB85-625A-4811-AF71-3D6ADDAC0F3F}"/>
              </a:ext>
            </a:extLst>
          </p:cNvPr>
          <p:cNvGrpSpPr/>
          <p:nvPr/>
        </p:nvGrpSpPr>
        <p:grpSpPr>
          <a:xfrm>
            <a:off x="2213003" y="3162303"/>
            <a:ext cx="1228725" cy="1099185"/>
            <a:chOff x="3419872" y="1700808"/>
            <a:chExt cx="1228725" cy="1099185"/>
          </a:xfrm>
        </p:grpSpPr>
        <p:pic>
          <p:nvPicPr>
            <p:cNvPr id="5" name="Picture 2" descr="RÃ©sultat de recherche d'images pour &quot;oauth 2.0&quot;">
              <a:extLst>
                <a:ext uri="{FF2B5EF4-FFF2-40B4-BE49-F238E27FC236}">
                  <a16:creationId xmlns:a16="http://schemas.microsoft.com/office/drawing/2014/main" id="{1F35142D-0F29-4F90-B8BF-DB61D3675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194" y="1772816"/>
              <a:ext cx="720080" cy="717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C6FCFCE-08C8-46A5-91AC-EFB2B418A2D3}"/>
                </a:ext>
              </a:extLst>
            </p:cNvPr>
            <p:cNvSpPr/>
            <p:nvPr/>
          </p:nvSpPr>
          <p:spPr>
            <a:xfrm>
              <a:off x="3419872" y="1700808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Auth</a:t>
              </a:r>
              <a:r>
                <a:rPr lang="en-US" sz="1600" dirty="0">
                  <a:solidFill>
                    <a:schemeClr val="tx1"/>
                  </a:solidFill>
                </a:rPr>
                <a:t> Server</a:t>
              </a:r>
            </a:p>
          </p:txBody>
        </p:sp>
      </p:grpSp>
      <p:pic>
        <p:nvPicPr>
          <p:cNvPr id="7" name="Picture 27" descr="C:\Users\TH9628\Desktop\mobile-icon-icon-52143.png">
            <a:extLst>
              <a:ext uri="{FF2B5EF4-FFF2-40B4-BE49-F238E27FC236}">
                <a16:creationId xmlns:a16="http://schemas.microsoft.com/office/drawing/2014/main" id="{87E77082-BB3E-4341-A86A-1BBA30DDEC03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3" t="6097" r="24400" b="8549"/>
          <a:stretch/>
        </p:blipFill>
        <p:spPr bwMode="auto">
          <a:xfrm>
            <a:off x="2303633" y="4757703"/>
            <a:ext cx="910490" cy="165235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612104F-D081-4CDC-A3EF-B8217C8FB132}"/>
              </a:ext>
            </a:extLst>
          </p:cNvPr>
          <p:cNvSpPr/>
          <p:nvPr/>
        </p:nvSpPr>
        <p:spPr>
          <a:xfrm>
            <a:off x="3245462" y="5872057"/>
            <a:ext cx="1409317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Mobile App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6B028C-5EF2-4D2A-A9DF-79B87FADB9AB}"/>
              </a:ext>
            </a:extLst>
          </p:cNvPr>
          <p:cNvSpPr/>
          <p:nvPr/>
        </p:nvSpPr>
        <p:spPr>
          <a:xfrm>
            <a:off x="4892283" y="3162303"/>
            <a:ext cx="1228725" cy="1099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SCIM2.0</a:t>
            </a:r>
          </a:p>
        </p:txBody>
      </p:sp>
      <p:sp>
        <p:nvSpPr>
          <p:cNvPr id="33" name="TextBox 64">
            <a:extLst>
              <a:ext uri="{FF2B5EF4-FFF2-40B4-BE49-F238E27FC236}">
                <a16:creationId xmlns:a16="http://schemas.microsoft.com/office/drawing/2014/main" id="{41EC19D0-43BD-4712-BD06-2A49FA443F2C}"/>
              </a:ext>
            </a:extLst>
          </p:cNvPr>
          <p:cNvSpPr txBox="1"/>
          <p:nvPr/>
        </p:nvSpPr>
        <p:spPr>
          <a:xfrm>
            <a:off x="2884553" y="1997876"/>
            <a:ext cx="4015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Retrieve a valid access token for the scope “</a:t>
            </a:r>
            <a:r>
              <a:rPr lang="en-US" sz="1200" dirty="0" err="1"/>
              <a:t>scim_read</a:t>
            </a:r>
            <a:r>
              <a:rPr lang="en-US" sz="1200" dirty="0"/>
              <a:t>”’</a:t>
            </a:r>
          </a:p>
        </p:txBody>
      </p:sp>
      <p:sp>
        <p:nvSpPr>
          <p:cNvPr id="37" name="Flowchart: Connector 48">
            <a:extLst>
              <a:ext uri="{FF2B5EF4-FFF2-40B4-BE49-F238E27FC236}">
                <a16:creationId xmlns:a16="http://schemas.microsoft.com/office/drawing/2014/main" id="{2B30D166-3506-4EE5-9F0A-3A8CE39ABCB8}"/>
              </a:ext>
            </a:extLst>
          </p:cNvPr>
          <p:cNvSpPr>
            <a:spLocks noChangeAspect="1"/>
          </p:cNvSpPr>
          <p:nvPr/>
        </p:nvSpPr>
        <p:spPr>
          <a:xfrm>
            <a:off x="4806578" y="2178391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38" name="TextBox 64">
            <a:extLst>
              <a:ext uri="{FF2B5EF4-FFF2-40B4-BE49-F238E27FC236}">
                <a16:creationId xmlns:a16="http://schemas.microsoft.com/office/drawing/2014/main" id="{97AD785A-8CCB-4DB9-AA22-772C51CFFA11}"/>
              </a:ext>
            </a:extLst>
          </p:cNvPr>
          <p:cNvSpPr txBox="1"/>
          <p:nvPr/>
        </p:nvSpPr>
        <p:spPr>
          <a:xfrm>
            <a:off x="5041784" y="5487615"/>
            <a:ext cx="255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identity token to get the latest representation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B39B2-B173-488E-8CEA-51A74AFE3C08}"/>
              </a:ext>
            </a:extLst>
          </p:cNvPr>
          <p:cNvSpPr/>
          <p:nvPr/>
        </p:nvSpPr>
        <p:spPr>
          <a:xfrm>
            <a:off x="7740352" y="1700807"/>
            <a:ext cx="1228725" cy="1099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Profile service</a:t>
            </a:r>
          </a:p>
        </p:txBody>
      </p:sp>
      <p:cxnSp>
        <p:nvCxnSpPr>
          <p:cNvPr id="16" name="Connector: Elbow 20">
            <a:extLst>
              <a:ext uri="{FF2B5EF4-FFF2-40B4-BE49-F238E27FC236}">
                <a16:creationId xmlns:a16="http://schemas.microsoft.com/office/drawing/2014/main" id="{23E740FD-1F92-4A33-B827-5EA405F662AD}"/>
              </a:ext>
            </a:extLst>
          </p:cNvPr>
          <p:cNvCxnSpPr>
            <a:cxnSpLocks/>
          </p:cNvCxnSpPr>
          <p:nvPr/>
        </p:nvCxnSpPr>
        <p:spPr>
          <a:xfrm flipV="1">
            <a:off x="4654779" y="2799991"/>
            <a:ext cx="3153665" cy="3149289"/>
          </a:xfrm>
          <a:prstGeom prst="bentConnector3">
            <a:avLst>
              <a:gd name="adj1" fmla="val 999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8568C5AA-250D-4B92-A5BE-109E78628E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06646" y="2669945"/>
            <a:ext cx="2233706" cy="492358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Connector 48">
            <a:extLst>
              <a:ext uri="{FF2B5EF4-FFF2-40B4-BE49-F238E27FC236}">
                <a16:creationId xmlns:a16="http://schemas.microsoft.com/office/drawing/2014/main" id="{2B4E642B-5930-4402-9692-C70D2544BF42}"/>
              </a:ext>
            </a:extLst>
          </p:cNvPr>
          <p:cNvSpPr>
            <a:spLocks noChangeAspect="1"/>
          </p:cNvSpPr>
          <p:nvPr/>
        </p:nvSpPr>
        <p:spPr>
          <a:xfrm>
            <a:off x="6099616" y="5863576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1</a:t>
            </a:r>
            <a:endParaRPr lang="en-US" b="1" dirty="0"/>
          </a:p>
        </p:txBody>
      </p:sp>
      <p:grpSp>
        <p:nvGrpSpPr>
          <p:cNvPr id="21" name="Group 1">
            <a:extLst>
              <a:ext uri="{FF2B5EF4-FFF2-40B4-BE49-F238E27FC236}">
                <a16:creationId xmlns:a16="http://schemas.microsoft.com/office/drawing/2014/main" id="{210A69D8-E745-44CD-9063-1566F2D33CF4}"/>
              </a:ext>
            </a:extLst>
          </p:cNvPr>
          <p:cNvGrpSpPr/>
          <p:nvPr/>
        </p:nvGrpSpPr>
        <p:grpSpPr>
          <a:xfrm>
            <a:off x="107504" y="1700806"/>
            <a:ext cx="1228725" cy="1099185"/>
            <a:chOff x="3957637" y="2879407"/>
            <a:chExt cx="1228725" cy="109918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92BD531-BA1D-4D32-9A45-E798C5D09B26}"/>
                </a:ext>
              </a:extLst>
            </p:cNvPr>
            <p:cNvSpPr/>
            <p:nvPr/>
          </p:nvSpPr>
          <p:spPr>
            <a:xfrm>
              <a:off x="3957637" y="2879407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Id Server</a:t>
              </a:r>
            </a:p>
          </p:txBody>
        </p:sp>
        <p:pic>
          <p:nvPicPr>
            <p:cNvPr id="23" name="Picture 30" descr="C:\Users\TH9628\Desktop\openid-icon-250x250.png">
              <a:extLst>
                <a:ext uri="{FF2B5EF4-FFF2-40B4-BE49-F238E27FC236}">
                  <a16:creationId xmlns:a16="http://schemas.microsoft.com/office/drawing/2014/main" id="{781906E1-87EA-47CE-8208-0D1117392F2B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748" y="3095431"/>
              <a:ext cx="514985" cy="51498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C97F2CE-7B2B-4A93-8910-CB292768E8D0}"/>
              </a:ext>
            </a:extLst>
          </p:cNvPr>
          <p:cNvCxnSpPr/>
          <p:nvPr/>
        </p:nvCxnSpPr>
        <p:spPr>
          <a:xfrm>
            <a:off x="1336229" y="1906987"/>
            <a:ext cx="640412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64">
            <a:extLst>
              <a:ext uri="{FF2B5EF4-FFF2-40B4-BE49-F238E27FC236}">
                <a16:creationId xmlns:a16="http://schemas.microsoft.com/office/drawing/2014/main" id="{329D6261-9E19-4777-9344-FCDDB26FB22D}"/>
              </a:ext>
            </a:extLst>
          </p:cNvPr>
          <p:cNvSpPr txBox="1"/>
          <p:nvPr/>
        </p:nvSpPr>
        <p:spPr>
          <a:xfrm>
            <a:off x="2827366" y="1452188"/>
            <a:ext cx="3293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the </a:t>
            </a:r>
            <a:r>
              <a:rPr lang="en-US" sz="1200" dirty="0" err="1"/>
              <a:t>Json</a:t>
            </a:r>
            <a:r>
              <a:rPr lang="en-US" sz="1200" dirty="0"/>
              <a:t> Web Key Tokens and check the identity token</a:t>
            </a:r>
          </a:p>
        </p:txBody>
      </p:sp>
      <p:sp>
        <p:nvSpPr>
          <p:cNvPr id="27" name="Flowchart: Connector 48">
            <a:extLst>
              <a:ext uri="{FF2B5EF4-FFF2-40B4-BE49-F238E27FC236}">
                <a16:creationId xmlns:a16="http://schemas.microsoft.com/office/drawing/2014/main" id="{E0E004D9-2C6F-498B-BED2-20F0306E2E58}"/>
              </a:ext>
            </a:extLst>
          </p:cNvPr>
          <p:cNvSpPr>
            <a:spLocks noChangeAspect="1"/>
          </p:cNvSpPr>
          <p:nvPr/>
        </p:nvSpPr>
        <p:spPr>
          <a:xfrm>
            <a:off x="4198536" y="1816125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35" name="TextBox 64">
            <a:extLst>
              <a:ext uri="{FF2B5EF4-FFF2-40B4-BE49-F238E27FC236}">
                <a16:creationId xmlns:a16="http://schemas.microsoft.com/office/drawing/2014/main" id="{23397C8C-9483-4E36-97A8-7938D43459DF}"/>
              </a:ext>
            </a:extLst>
          </p:cNvPr>
          <p:cNvSpPr txBox="1"/>
          <p:nvPr/>
        </p:nvSpPr>
        <p:spPr>
          <a:xfrm>
            <a:off x="5506645" y="2684346"/>
            <a:ext cx="3293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the access token to get </a:t>
            </a:r>
          </a:p>
          <a:p>
            <a:r>
              <a:rPr lang="en-US" sz="1200" dirty="0"/>
              <a:t>the representation</a:t>
            </a:r>
          </a:p>
        </p:txBody>
      </p:sp>
      <p:sp>
        <p:nvSpPr>
          <p:cNvPr id="39" name="Flowchart: Connector 48">
            <a:extLst>
              <a:ext uri="{FF2B5EF4-FFF2-40B4-BE49-F238E27FC236}">
                <a16:creationId xmlns:a16="http://schemas.microsoft.com/office/drawing/2014/main" id="{2280A4AD-4B73-417B-BED6-3E67479C69F8}"/>
              </a:ext>
            </a:extLst>
          </p:cNvPr>
          <p:cNvSpPr>
            <a:spLocks noChangeAspect="1"/>
          </p:cNvSpPr>
          <p:nvPr/>
        </p:nvSpPr>
        <p:spPr>
          <a:xfrm>
            <a:off x="6395458" y="2562559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4</a:t>
            </a:r>
            <a:endParaRPr lang="en-US" b="1" dirty="0"/>
          </a:p>
        </p:txBody>
      </p: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05D83E66-2911-4916-99D0-6465D800EE7A}"/>
              </a:ext>
            </a:extLst>
          </p:cNvPr>
          <p:cNvCxnSpPr/>
          <p:nvPr/>
        </p:nvCxnSpPr>
        <p:spPr>
          <a:xfrm rot="10800000" flipV="1">
            <a:off x="4654779" y="2823844"/>
            <a:ext cx="4145508" cy="3365313"/>
          </a:xfrm>
          <a:prstGeom prst="bentConnector3">
            <a:avLst>
              <a:gd name="adj1" fmla="val -36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Connector 48">
            <a:extLst>
              <a:ext uri="{FF2B5EF4-FFF2-40B4-BE49-F238E27FC236}">
                <a16:creationId xmlns:a16="http://schemas.microsoft.com/office/drawing/2014/main" id="{D2B48504-C1D2-451C-8792-F1F568D3A5C3}"/>
              </a:ext>
            </a:extLst>
          </p:cNvPr>
          <p:cNvSpPr>
            <a:spLocks noChangeAspect="1"/>
          </p:cNvSpPr>
          <p:nvPr/>
        </p:nvSpPr>
        <p:spPr>
          <a:xfrm>
            <a:off x="6099615" y="6127305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5</a:t>
            </a:r>
            <a:endParaRPr lang="en-US" b="1" dirty="0"/>
          </a:p>
        </p:txBody>
      </p:sp>
      <p:sp>
        <p:nvSpPr>
          <p:cNvPr id="41" name="TextBox 64">
            <a:extLst>
              <a:ext uri="{FF2B5EF4-FFF2-40B4-BE49-F238E27FC236}">
                <a16:creationId xmlns:a16="http://schemas.microsoft.com/office/drawing/2014/main" id="{CA9B8ECF-00BF-4E19-92B9-9B15872A3A38}"/>
              </a:ext>
            </a:extLst>
          </p:cNvPr>
          <p:cNvSpPr txBox="1"/>
          <p:nvPr/>
        </p:nvSpPr>
        <p:spPr>
          <a:xfrm>
            <a:off x="4977987" y="6234957"/>
            <a:ext cx="2554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Representation is returned</a:t>
            </a:r>
          </a:p>
        </p:txBody>
      </p:sp>
    </p:spTree>
    <p:extLst>
      <p:ext uri="{BB962C8B-B14F-4D97-AF65-F5344CB8AC3E}">
        <p14:creationId xmlns:p14="http://schemas.microsoft.com/office/powerpoint/2010/main" val="33420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Connecteur : en angle 63">
            <a:extLst>
              <a:ext uri="{FF2B5EF4-FFF2-40B4-BE49-F238E27FC236}">
                <a16:creationId xmlns:a16="http://schemas.microsoft.com/office/drawing/2014/main" id="{9F4C84A9-3A3F-4B1F-8BC5-6FCDA728FC34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5400000" flipH="1" flipV="1">
            <a:off x="4960446" y="1850900"/>
            <a:ext cx="1268871" cy="50876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5C1C86BB-F07E-4B3B-8017-8B9CB1E5864E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538431" y="3215407"/>
            <a:ext cx="1849802" cy="1813738"/>
          </a:xfrm>
          <a:prstGeom prst="bentConnector3">
            <a:avLst>
              <a:gd name="adj1" fmla="val -42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9CC5942C-0244-4716-8760-3C2FBF98FF93}"/>
              </a:ext>
            </a:extLst>
          </p:cNvPr>
          <p:cNvCxnSpPr>
            <a:stCxn id="7" idx="1"/>
            <a:endCxn id="3" idx="2"/>
          </p:cNvCxnSpPr>
          <p:nvPr/>
        </p:nvCxnSpPr>
        <p:spPr>
          <a:xfrm rot="10800000">
            <a:off x="1156946" y="3711895"/>
            <a:ext cx="958494" cy="1515102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5016A860-0EF1-4D12-98CE-0BA729D72FEE}"/>
              </a:ext>
            </a:extLst>
          </p:cNvPr>
          <p:cNvCxnSpPr>
            <a:cxnSpLocks/>
            <a:stCxn id="43" idx="1"/>
          </p:cNvCxnSpPr>
          <p:nvPr/>
        </p:nvCxnSpPr>
        <p:spPr>
          <a:xfrm rot="10800000" flipV="1">
            <a:off x="2191640" y="1316274"/>
            <a:ext cx="2196592" cy="3712870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8193079-43C0-41A3-9EC1-A9C33740B569}"/>
              </a:ext>
            </a:extLst>
          </p:cNvPr>
          <p:cNvSpPr/>
          <p:nvPr/>
        </p:nvSpPr>
        <p:spPr>
          <a:xfrm>
            <a:off x="542583" y="2612710"/>
            <a:ext cx="1228725" cy="1099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SCIM2.0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0F92F7-A962-430A-8C7A-E7D631DFF812}"/>
              </a:ext>
            </a:extLst>
          </p:cNvPr>
          <p:cNvSpPr/>
          <p:nvPr/>
        </p:nvSpPr>
        <p:spPr>
          <a:xfrm>
            <a:off x="4388233" y="2665814"/>
            <a:ext cx="1228725" cy="1099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BarCode</a:t>
            </a:r>
            <a:r>
              <a:rPr lang="en-US" sz="1600" dirty="0">
                <a:solidFill>
                  <a:schemeClr val="tx1"/>
                </a:solidFill>
              </a:rPr>
              <a:t> 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37F4EB-1F80-409E-85AB-A1C6124CCC97}"/>
              </a:ext>
            </a:extLst>
          </p:cNvPr>
          <p:cNvSpPr/>
          <p:nvPr/>
        </p:nvSpPr>
        <p:spPr>
          <a:xfrm>
            <a:off x="7524328" y="2661088"/>
            <a:ext cx="1228725" cy="1099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Test Result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8CACB9-03AB-4B0E-9E6A-961982C1B0D5}"/>
              </a:ext>
            </a:extLst>
          </p:cNvPr>
          <p:cNvSpPr/>
          <p:nvPr/>
        </p:nvSpPr>
        <p:spPr>
          <a:xfrm>
            <a:off x="2115440" y="5029144"/>
            <a:ext cx="1871263" cy="39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Reporting API</a:t>
            </a:r>
          </a:p>
        </p:txBody>
      </p:sp>
      <p:pic>
        <p:nvPicPr>
          <p:cNvPr id="8" name="Picture 7" descr="Bildergebnis für computer screen">
            <a:extLst>
              <a:ext uri="{FF2B5EF4-FFF2-40B4-BE49-F238E27FC236}">
                <a16:creationId xmlns:a16="http://schemas.microsoft.com/office/drawing/2014/main" id="{6120478A-AAE2-4C80-AF97-2F68145B5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089" y="5013176"/>
            <a:ext cx="2235553" cy="173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4">
            <a:extLst>
              <a:ext uri="{FF2B5EF4-FFF2-40B4-BE49-F238E27FC236}">
                <a16:creationId xmlns:a16="http://schemas.microsoft.com/office/drawing/2014/main" id="{AA71BF96-745D-4634-B31E-AFD63ED8EF0C}"/>
              </a:ext>
            </a:extLst>
          </p:cNvPr>
          <p:cNvGrpSpPr/>
          <p:nvPr/>
        </p:nvGrpSpPr>
        <p:grpSpPr>
          <a:xfrm>
            <a:off x="4179642" y="5114990"/>
            <a:ext cx="1336973" cy="1003319"/>
            <a:chOff x="6203016" y="2510770"/>
            <a:chExt cx="1336973" cy="100331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3158E163-FB53-4C35-B612-7A36D75DB2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3016" y="2510770"/>
              <a:ext cx="1336973" cy="1003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4" descr="Image result for heatmap">
              <a:extLst>
                <a:ext uri="{FF2B5EF4-FFF2-40B4-BE49-F238E27FC236}">
                  <a16:creationId xmlns:a16="http://schemas.microsoft.com/office/drawing/2014/main" id="{5698B150-8C4E-42A8-95FD-BE89316591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2227" y="2975310"/>
              <a:ext cx="164897" cy="164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Image result for heatmap">
              <a:extLst>
                <a:ext uri="{FF2B5EF4-FFF2-40B4-BE49-F238E27FC236}">
                  <a16:creationId xmlns:a16="http://schemas.microsoft.com/office/drawing/2014/main" id="{0232950E-3D6D-4131-8452-66A32E0F03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3657" y="3303262"/>
              <a:ext cx="164897" cy="164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Image result for heatmap">
              <a:extLst>
                <a:ext uri="{FF2B5EF4-FFF2-40B4-BE49-F238E27FC236}">
                  <a16:creationId xmlns:a16="http://schemas.microsoft.com/office/drawing/2014/main" id="{28544EBB-FA88-4059-86A0-FF0A4AC550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7851" y="2846067"/>
              <a:ext cx="91439" cy="91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Image result for heatmap">
              <a:extLst>
                <a:ext uri="{FF2B5EF4-FFF2-40B4-BE49-F238E27FC236}">
                  <a16:creationId xmlns:a16="http://schemas.microsoft.com/office/drawing/2014/main" id="{09822DC8-DC06-4B33-98BB-5C595325B5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2131" y="3051881"/>
              <a:ext cx="91439" cy="91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Image result for heatmap">
              <a:extLst>
                <a:ext uri="{FF2B5EF4-FFF2-40B4-BE49-F238E27FC236}">
                  <a16:creationId xmlns:a16="http://schemas.microsoft.com/office/drawing/2014/main" id="{243AF162-70AB-4E5F-AF66-3551DFCC2D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531" y="3204281"/>
              <a:ext cx="91439" cy="91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Image result for heatmap">
              <a:extLst>
                <a:ext uri="{FF2B5EF4-FFF2-40B4-BE49-F238E27FC236}">
                  <a16:creationId xmlns:a16="http://schemas.microsoft.com/office/drawing/2014/main" id="{C7B82DBD-0ABB-41EF-BC4D-AB06030CE4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1777" y="3051881"/>
              <a:ext cx="163760" cy="163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Image result for heatmap">
              <a:extLst>
                <a:ext uri="{FF2B5EF4-FFF2-40B4-BE49-F238E27FC236}">
                  <a16:creationId xmlns:a16="http://schemas.microsoft.com/office/drawing/2014/main" id="{349B892E-EED6-4071-B8DA-DF89860365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6105" y="2930224"/>
              <a:ext cx="578134" cy="384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Image result for heatmap">
              <a:extLst>
                <a:ext uri="{FF2B5EF4-FFF2-40B4-BE49-F238E27FC236}">
                  <a16:creationId xmlns:a16="http://schemas.microsoft.com/office/drawing/2014/main" id="{7122F150-1CA5-4318-A005-163F129D83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5032" y="3312174"/>
              <a:ext cx="106470" cy="106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Image result for heatmap">
              <a:extLst>
                <a:ext uri="{FF2B5EF4-FFF2-40B4-BE49-F238E27FC236}">
                  <a16:creationId xmlns:a16="http://schemas.microsoft.com/office/drawing/2014/main" id="{2AAB2111-3E6E-4874-BBC9-2519D6249E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4391" y="2879523"/>
              <a:ext cx="91439" cy="91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Image result for heatmap">
              <a:extLst>
                <a:ext uri="{FF2B5EF4-FFF2-40B4-BE49-F238E27FC236}">
                  <a16:creationId xmlns:a16="http://schemas.microsoft.com/office/drawing/2014/main" id="{B4EA3148-93D7-4FF9-8B7E-7F1F93F83A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9452" y="2879523"/>
              <a:ext cx="91439" cy="91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Image result for heatmap">
              <a:extLst>
                <a:ext uri="{FF2B5EF4-FFF2-40B4-BE49-F238E27FC236}">
                  <a16:creationId xmlns:a16="http://schemas.microsoft.com/office/drawing/2014/main" id="{3B3D696D-6CAC-45EA-B828-AA0E4EB50E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0110" y="2757600"/>
              <a:ext cx="91439" cy="91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Image result for heatmap">
              <a:extLst>
                <a:ext uri="{FF2B5EF4-FFF2-40B4-BE49-F238E27FC236}">
                  <a16:creationId xmlns:a16="http://schemas.microsoft.com/office/drawing/2014/main" id="{3005E46A-71D2-437C-BA62-B0C62CC7DA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8011" y="2587561"/>
              <a:ext cx="164897" cy="164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Image result for heatmap">
              <a:extLst>
                <a:ext uri="{FF2B5EF4-FFF2-40B4-BE49-F238E27FC236}">
                  <a16:creationId xmlns:a16="http://schemas.microsoft.com/office/drawing/2014/main" id="{29570675-B8EE-4555-92B6-4BDC24F61F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7188" y="2788084"/>
              <a:ext cx="91439" cy="91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Image result for heatmap">
              <a:extLst>
                <a:ext uri="{FF2B5EF4-FFF2-40B4-BE49-F238E27FC236}">
                  <a16:creationId xmlns:a16="http://schemas.microsoft.com/office/drawing/2014/main" id="{0CAE5BCA-5512-4C7A-AF77-F4167225FC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7619" y="2788088"/>
              <a:ext cx="91439" cy="91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Image result for heatmap">
              <a:extLst>
                <a:ext uri="{FF2B5EF4-FFF2-40B4-BE49-F238E27FC236}">
                  <a16:creationId xmlns:a16="http://schemas.microsoft.com/office/drawing/2014/main" id="{034D4F6B-046C-46AD-9896-FBEAFCC70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7124" y="2891786"/>
              <a:ext cx="91439" cy="91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Image result for heatmap">
              <a:extLst>
                <a:ext uri="{FF2B5EF4-FFF2-40B4-BE49-F238E27FC236}">
                  <a16:creationId xmlns:a16="http://schemas.microsoft.com/office/drawing/2014/main" id="{9F99E9A8-909A-45E1-8AEB-4B5D78698A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7555" y="2891790"/>
              <a:ext cx="91439" cy="91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5">
            <a:extLst>
              <a:ext uri="{FF2B5EF4-FFF2-40B4-BE49-F238E27FC236}">
                <a16:creationId xmlns:a16="http://schemas.microsoft.com/office/drawing/2014/main" id="{D9D9FE26-E6C6-4A50-BD10-8AF78A4AF136}"/>
              </a:ext>
            </a:extLst>
          </p:cNvPr>
          <p:cNvGrpSpPr/>
          <p:nvPr/>
        </p:nvGrpSpPr>
        <p:grpSpPr>
          <a:xfrm>
            <a:off x="5657552" y="5254710"/>
            <a:ext cx="661238" cy="776620"/>
            <a:chOff x="7680926" y="2650490"/>
            <a:chExt cx="661238" cy="77662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A7BEEE2-F771-4618-8FDD-66C6B1D837D7}"/>
                </a:ext>
              </a:extLst>
            </p:cNvPr>
            <p:cNvSpPr/>
            <p:nvPr/>
          </p:nvSpPr>
          <p:spPr bwMode="auto">
            <a:xfrm>
              <a:off x="7680926" y="2687635"/>
              <a:ext cx="95284" cy="9578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mago" charset="0"/>
                <a:ea typeface="ＭＳ Ｐゴシック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BC9C02F-3A85-431F-B7AF-9E2F49B1534D}"/>
                </a:ext>
              </a:extLst>
            </p:cNvPr>
            <p:cNvSpPr/>
            <p:nvPr/>
          </p:nvSpPr>
          <p:spPr bwMode="auto">
            <a:xfrm>
              <a:off x="7680926" y="2887200"/>
              <a:ext cx="95284" cy="95783"/>
            </a:xfrm>
            <a:prstGeom prst="rect">
              <a:avLst/>
            </a:prstGeom>
            <a:solidFill>
              <a:srgbClr val="2EF913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mago" charset="0"/>
                <a:ea typeface="ＭＳ Ｐゴシック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C0DEDC6-16F6-4382-8E82-5C45D1D962DF}"/>
                </a:ext>
              </a:extLst>
            </p:cNvPr>
            <p:cNvSpPr/>
            <p:nvPr/>
          </p:nvSpPr>
          <p:spPr bwMode="auto">
            <a:xfrm>
              <a:off x="7680926" y="3086765"/>
              <a:ext cx="95284" cy="9578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mago" charset="0"/>
                <a:ea typeface="ＭＳ Ｐゴシック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582E491-E5AB-44D1-AAE5-C4D0662674B0}"/>
                </a:ext>
              </a:extLst>
            </p:cNvPr>
            <p:cNvSpPr/>
            <p:nvPr/>
          </p:nvSpPr>
          <p:spPr bwMode="auto">
            <a:xfrm>
              <a:off x="7680926" y="3286330"/>
              <a:ext cx="95284" cy="95783"/>
            </a:xfrm>
            <a:prstGeom prst="rect">
              <a:avLst/>
            </a:prstGeom>
            <a:solidFill>
              <a:srgbClr val="25E7DE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mago" charset="0"/>
                <a:ea typeface="ＭＳ Ｐゴシック" charset="0"/>
              </a:endParaRPr>
            </a:p>
          </p:txBody>
        </p:sp>
        <p:sp>
          <p:nvSpPr>
            <p:cNvPr id="32" name="TextBox 2">
              <a:extLst>
                <a:ext uri="{FF2B5EF4-FFF2-40B4-BE49-F238E27FC236}">
                  <a16:creationId xmlns:a16="http://schemas.microsoft.com/office/drawing/2014/main" id="{312A7638-8378-405E-A27F-EFEFA521E057}"/>
                </a:ext>
              </a:extLst>
            </p:cNvPr>
            <p:cNvSpPr txBox="1"/>
            <p:nvPr/>
          </p:nvSpPr>
          <p:spPr>
            <a:xfrm>
              <a:off x="7710558" y="2650490"/>
              <a:ext cx="6274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VL &gt; 30000</a:t>
              </a:r>
            </a:p>
          </p:txBody>
        </p:sp>
        <p:sp>
          <p:nvSpPr>
            <p:cNvPr id="33" name="TextBox 104">
              <a:extLst>
                <a:ext uri="{FF2B5EF4-FFF2-40B4-BE49-F238E27FC236}">
                  <a16:creationId xmlns:a16="http://schemas.microsoft.com/office/drawing/2014/main" id="{24303F12-7D68-4B76-81F8-306976C26FFA}"/>
                </a:ext>
              </a:extLst>
            </p:cNvPr>
            <p:cNvSpPr txBox="1"/>
            <p:nvPr/>
          </p:nvSpPr>
          <p:spPr>
            <a:xfrm>
              <a:off x="7714724" y="2858125"/>
              <a:ext cx="627440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/>
                <a:t>20000 &lt; VL &gt; 30000</a:t>
              </a:r>
            </a:p>
          </p:txBody>
        </p:sp>
        <p:sp>
          <p:nvSpPr>
            <p:cNvPr id="34" name="TextBox 106">
              <a:extLst>
                <a:ext uri="{FF2B5EF4-FFF2-40B4-BE49-F238E27FC236}">
                  <a16:creationId xmlns:a16="http://schemas.microsoft.com/office/drawing/2014/main" id="{D58360A9-0D66-4038-B0C9-C0A7D538ECF6}"/>
                </a:ext>
              </a:extLst>
            </p:cNvPr>
            <p:cNvSpPr txBox="1"/>
            <p:nvPr/>
          </p:nvSpPr>
          <p:spPr>
            <a:xfrm>
              <a:off x="7714724" y="3242444"/>
              <a:ext cx="6274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VL &gt; 10000</a:t>
              </a:r>
            </a:p>
          </p:txBody>
        </p:sp>
        <p:sp>
          <p:nvSpPr>
            <p:cNvPr id="35" name="TextBox 107">
              <a:extLst>
                <a:ext uri="{FF2B5EF4-FFF2-40B4-BE49-F238E27FC236}">
                  <a16:creationId xmlns:a16="http://schemas.microsoft.com/office/drawing/2014/main" id="{4AE9E213-FAD6-47B9-A793-E7505F77A5B3}"/>
                </a:ext>
              </a:extLst>
            </p:cNvPr>
            <p:cNvSpPr txBox="1"/>
            <p:nvPr/>
          </p:nvSpPr>
          <p:spPr>
            <a:xfrm>
              <a:off x="7710558" y="3056586"/>
              <a:ext cx="627440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/>
                <a:t>10000 &lt; VL &gt; 20000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49376A3-29C4-4E93-8ED5-47F39563CD37}"/>
              </a:ext>
            </a:extLst>
          </p:cNvPr>
          <p:cNvSpPr/>
          <p:nvPr/>
        </p:nvSpPr>
        <p:spPr>
          <a:xfrm>
            <a:off x="2115439" y="5874526"/>
            <a:ext cx="1871263" cy="39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Reporting Website</a:t>
            </a:r>
          </a:p>
        </p:txBody>
      </p:sp>
      <p:sp>
        <p:nvSpPr>
          <p:cNvPr id="40" name="Flowchart: Connector 48">
            <a:extLst>
              <a:ext uri="{FF2B5EF4-FFF2-40B4-BE49-F238E27FC236}">
                <a16:creationId xmlns:a16="http://schemas.microsoft.com/office/drawing/2014/main" id="{2C1082F3-A8C4-4258-A9D9-220E4403A8EF}"/>
              </a:ext>
            </a:extLst>
          </p:cNvPr>
          <p:cNvSpPr>
            <a:spLocks noChangeAspect="1"/>
          </p:cNvSpPr>
          <p:nvPr/>
        </p:nvSpPr>
        <p:spPr>
          <a:xfrm>
            <a:off x="1071240" y="4445001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3</a:t>
            </a:r>
            <a:endParaRPr lang="en-US" b="1" dirty="0"/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F3CAD17D-A00C-4A5B-9466-258B8EF01CA1}"/>
              </a:ext>
            </a:extLst>
          </p:cNvPr>
          <p:cNvGrpSpPr/>
          <p:nvPr/>
        </p:nvGrpSpPr>
        <p:grpSpPr>
          <a:xfrm>
            <a:off x="4388232" y="766681"/>
            <a:ext cx="1228725" cy="1099185"/>
            <a:chOff x="3419872" y="1700808"/>
            <a:chExt cx="1228725" cy="1099185"/>
          </a:xfrm>
        </p:grpSpPr>
        <p:pic>
          <p:nvPicPr>
            <p:cNvPr id="42" name="Picture 2" descr="RÃ©sultat de recherche d'images pour &quot;oauth 2.0&quot;">
              <a:extLst>
                <a:ext uri="{FF2B5EF4-FFF2-40B4-BE49-F238E27FC236}">
                  <a16:creationId xmlns:a16="http://schemas.microsoft.com/office/drawing/2014/main" id="{CC59D893-124C-4B42-B3CC-F66D128561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194" y="1772816"/>
              <a:ext cx="720080" cy="717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8826F94-86D6-4E2C-AAAF-8ADD24C8B322}"/>
                </a:ext>
              </a:extLst>
            </p:cNvPr>
            <p:cNvSpPr/>
            <p:nvPr/>
          </p:nvSpPr>
          <p:spPr>
            <a:xfrm>
              <a:off x="3419872" y="1700808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Auth</a:t>
              </a:r>
              <a:r>
                <a:rPr lang="en-US" sz="1600" dirty="0">
                  <a:solidFill>
                    <a:schemeClr val="tx1"/>
                  </a:solidFill>
                </a:rPr>
                <a:t> Server</a:t>
              </a:r>
            </a:p>
          </p:txBody>
        </p:sp>
      </p:grpSp>
      <p:sp>
        <p:nvSpPr>
          <p:cNvPr id="50" name="Flowchart: Connector 48">
            <a:extLst>
              <a:ext uri="{FF2B5EF4-FFF2-40B4-BE49-F238E27FC236}">
                <a16:creationId xmlns:a16="http://schemas.microsoft.com/office/drawing/2014/main" id="{FBA78009-016F-4693-A0E8-B224C573B053}"/>
              </a:ext>
            </a:extLst>
          </p:cNvPr>
          <p:cNvSpPr>
            <a:spLocks noChangeAspect="1"/>
          </p:cNvSpPr>
          <p:nvPr/>
        </p:nvSpPr>
        <p:spPr>
          <a:xfrm>
            <a:off x="2103090" y="1396687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55" name="TextBox 64">
            <a:extLst>
              <a:ext uri="{FF2B5EF4-FFF2-40B4-BE49-F238E27FC236}">
                <a16:creationId xmlns:a16="http://schemas.microsoft.com/office/drawing/2014/main" id="{42445C76-5B0D-413B-B7D8-BA05D6F585B6}"/>
              </a:ext>
            </a:extLst>
          </p:cNvPr>
          <p:cNvSpPr txBox="1"/>
          <p:nvPr/>
        </p:nvSpPr>
        <p:spPr>
          <a:xfrm>
            <a:off x="2185950" y="1647027"/>
            <a:ext cx="214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valid access token for the scopes “</a:t>
            </a:r>
            <a:r>
              <a:rPr lang="en-US" sz="1200" dirty="0" err="1"/>
              <a:t>scim_read</a:t>
            </a:r>
            <a:r>
              <a:rPr lang="en-US" sz="1200" dirty="0"/>
              <a:t>”, “</a:t>
            </a:r>
            <a:r>
              <a:rPr lang="en-US" sz="1200" dirty="0" err="1"/>
              <a:t>barcode_read</a:t>
            </a:r>
            <a:r>
              <a:rPr lang="en-US" sz="1200" dirty="0"/>
              <a:t>”, “</a:t>
            </a:r>
            <a:r>
              <a:rPr lang="en-US" sz="1200" dirty="0" err="1"/>
              <a:t>testresult_read</a:t>
            </a:r>
            <a:r>
              <a:rPr lang="en-US" sz="1200" dirty="0"/>
              <a:t>”</a:t>
            </a:r>
          </a:p>
        </p:txBody>
      </p:sp>
      <p:sp>
        <p:nvSpPr>
          <p:cNvPr id="56" name="TextBox 64">
            <a:extLst>
              <a:ext uri="{FF2B5EF4-FFF2-40B4-BE49-F238E27FC236}">
                <a16:creationId xmlns:a16="http://schemas.microsoft.com/office/drawing/2014/main" id="{79108192-3FBD-453D-BD29-302CFFD4AFAF}"/>
              </a:ext>
            </a:extLst>
          </p:cNvPr>
          <p:cNvSpPr txBox="1"/>
          <p:nvPr/>
        </p:nvSpPr>
        <p:spPr>
          <a:xfrm>
            <a:off x="48732" y="3874382"/>
            <a:ext cx="2453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the access token to search the representations based on location / gender / ethnicity </a:t>
            </a:r>
            <a:r>
              <a:rPr lang="en-US" sz="1200" dirty="0" err="1"/>
              <a:t>etc</a:t>
            </a:r>
            <a:r>
              <a:rPr lang="en-US" sz="1200" dirty="0"/>
              <a:t>…</a:t>
            </a:r>
          </a:p>
        </p:txBody>
      </p:sp>
      <p:sp>
        <p:nvSpPr>
          <p:cNvPr id="63" name="TextBox 64">
            <a:extLst>
              <a:ext uri="{FF2B5EF4-FFF2-40B4-BE49-F238E27FC236}">
                <a16:creationId xmlns:a16="http://schemas.microsoft.com/office/drawing/2014/main" id="{1D3A6C2C-946B-4152-9111-2AFF7390C07E}"/>
              </a:ext>
            </a:extLst>
          </p:cNvPr>
          <p:cNvSpPr txBox="1"/>
          <p:nvPr/>
        </p:nvSpPr>
        <p:spPr>
          <a:xfrm>
            <a:off x="2609870" y="3303334"/>
            <a:ext cx="2085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the access token </a:t>
            </a:r>
          </a:p>
          <a:p>
            <a:r>
              <a:rPr lang="en-US" sz="1200" dirty="0"/>
              <a:t>to search the bar codes</a:t>
            </a:r>
          </a:p>
        </p:txBody>
      </p:sp>
      <p:sp>
        <p:nvSpPr>
          <p:cNvPr id="75" name="Flowchart: Connector 48">
            <a:extLst>
              <a:ext uri="{FF2B5EF4-FFF2-40B4-BE49-F238E27FC236}">
                <a16:creationId xmlns:a16="http://schemas.microsoft.com/office/drawing/2014/main" id="{BB977A44-A99C-4B7D-B288-9FBAE0BE1BDD}"/>
              </a:ext>
            </a:extLst>
          </p:cNvPr>
          <p:cNvSpPr>
            <a:spLocks noChangeAspect="1"/>
          </p:cNvSpPr>
          <p:nvPr/>
        </p:nvSpPr>
        <p:spPr>
          <a:xfrm>
            <a:off x="4935081" y="4316755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5</a:t>
            </a:r>
            <a:endParaRPr lang="en-US" b="1" dirty="0"/>
          </a:p>
        </p:txBody>
      </p:sp>
      <p:sp>
        <p:nvSpPr>
          <p:cNvPr id="76" name="TextBox 64">
            <a:extLst>
              <a:ext uri="{FF2B5EF4-FFF2-40B4-BE49-F238E27FC236}">
                <a16:creationId xmlns:a16="http://schemas.microsoft.com/office/drawing/2014/main" id="{49CAFD92-4F03-458E-BEE6-C7179BE9BFF8}"/>
              </a:ext>
            </a:extLst>
          </p:cNvPr>
          <p:cNvSpPr txBox="1"/>
          <p:nvPr/>
        </p:nvSpPr>
        <p:spPr>
          <a:xfrm>
            <a:off x="4388232" y="3895301"/>
            <a:ext cx="214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the access token to search the test results</a:t>
            </a:r>
          </a:p>
        </p:txBody>
      </p:sp>
      <p:sp>
        <p:nvSpPr>
          <p:cNvPr id="57" name="Flowchart: Connector 48">
            <a:extLst>
              <a:ext uri="{FF2B5EF4-FFF2-40B4-BE49-F238E27FC236}">
                <a16:creationId xmlns:a16="http://schemas.microsoft.com/office/drawing/2014/main" id="{D1BBED99-5EF8-4256-96AB-04837210BD36}"/>
              </a:ext>
            </a:extLst>
          </p:cNvPr>
          <p:cNvSpPr>
            <a:spLocks noChangeAspect="1"/>
          </p:cNvSpPr>
          <p:nvPr/>
        </p:nvSpPr>
        <p:spPr>
          <a:xfrm>
            <a:off x="2434776" y="3537402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4</a:t>
            </a:r>
            <a:endParaRPr lang="en-US" b="1" dirty="0"/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81659C81-BCC7-4664-9372-ADF3572E4164}"/>
              </a:ext>
            </a:extLst>
          </p:cNvPr>
          <p:cNvCxnSpPr/>
          <p:nvPr/>
        </p:nvCxnSpPr>
        <p:spPr>
          <a:xfrm flipV="1">
            <a:off x="2274499" y="5438023"/>
            <a:ext cx="0" cy="416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47A24A89-F0D5-406F-8490-AADC0B6AA9B8}"/>
              </a:ext>
            </a:extLst>
          </p:cNvPr>
          <p:cNvCxnSpPr>
            <a:cxnSpLocks/>
          </p:cNvCxnSpPr>
          <p:nvPr/>
        </p:nvCxnSpPr>
        <p:spPr>
          <a:xfrm>
            <a:off x="3898711" y="5438023"/>
            <a:ext cx="0" cy="436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Connector 48">
            <a:extLst>
              <a:ext uri="{FF2B5EF4-FFF2-40B4-BE49-F238E27FC236}">
                <a16:creationId xmlns:a16="http://schemas.microsoft.com/office/drawing/2014/main" id="{CFF67A95-D49C-47E9-9768-E3118C11187E}"/>
              </a:ext>
            </a:extLst>
          </p:cNvPr>
          <p:cNvSpPr>
            <a:spLocks noChangeAspect="1"/>
          </p:cNvSpPr>
          <p:nvPr/>
        </p:nvSpPr>
        <p:spPr>
          <a:xfrm>
            <a:off x="2188794" y="5587203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66" name="Flowchart: Connector 48">
            <a:extLst>
              <a:ext uri="{FF2B5EF4-FFF2-40B4-BE49-F238E27FC236}">
                <a16:creationId xmlns:a16="http://schemas.microsoft.com/office/drawing/2014/main" id="{9C8C8B17-5B38-45B8-AC8F-3CEC248A4657}"/>
              </a:ext>
            </a:extLst>
          </p:cNvPr>
          <p:cNvSpPr>
            <a:spLocks noChangeAspect="1"/>
          </p:cNvSpPr>
          <p:nvPr/>
        </p:nvSpPr>
        <p:spPr>
          <a:xfrm>
            <a:off x="3815293" y="5547524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6</a:t>
            </a:r>
            <a:endParaRPr lang="en-US" b="1" dirty="0"/>
          </a:p>
        </p:txBody>
      </p:sp>
      <p:sp>
        <p:nvSpPr>
          <p:cNvPr id="67" name="TextBox 64">
            <a:extLst>
              <a:ext uri="{FF2B5EF4-FFF2-40B4-BE49-F238E27FC236}">
                <a16:creationId xmlns:a16="http://schemas.microsoft.com/office/drawing/2014/main" id="{806D6C04-D272-437B-916A-D75385C99276}"/>
              </a:ext>
            </a:extLst>
          </p:cNvPr>
          <p:cNvSpPr txBox="1"/>
          <p:nvPr/>
        </p:nvSpPr>
        <p:spPr>
          <a:xfrm>
            <a:off x="1366767" y="5442074"/>
            <a:ext cx="958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Search the results</a:t>
            </a:r>
          </a:p>
        </p:txBody>
      </p:sp>
      <p:sp>
        <p:nvSpPr>
          <p:cNvPr id="68" name="TextBox 64">
            <a:extLst>
              <a:ext uri="{FF2B5EF4-FFF2-40B4-BE49-F238E27FC236}">
                <a16:creationId xmlns:a16="http://schemas.microsoft.com/office/drawing/2014/main" id="{0C4497A5-FF2B-4A87-9214-4E02451B5272}"/>
              </a:ext>
            </a:extLst>
          </p:cNvPr>
          <p:cNvSpPr txBox="1"/>
          <p:nvPr/>
        </p:nvSpPr>
        <p:spPr>
          <a:xfrm>
            <a:off x="2994782" y="5407539"/>
            <a:ext cx="958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Results returned</a:t>
            </a:r>
          </a:p>
        </p:txBody>
      </p:sp>
    </p:spTree>
    <p:extLst>
      <p:ext uri="{BB962C8B-B14F-4D97-AF65-F5344CB8AC3E}">
        <p14:creationId xmlns:p14="http://schemas.microsoft.com/office/powerpoint/2010/main" val="273091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8CACB9-03AB-4B0E-9E6A-961982C1B0D5}"/>
              </a:ext>
            </a:extLst>
          </p:cNvPr>
          <p:cNvSpPr/>
          <p:nvPr/>
        </p:nvSpPr>
        <p:spPr>
          <a:xfrm>
            <a:off x="3549858" y="6381328"/>
            <a:ext cx="2339786" cy="358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600" dirty="0" err="1">
                <a:solidFill>
                  <a:schemeClr val="tx1"/>
                </a:solidFill>
              </a:rPr>
              <a:t>OpenId</a:t>
            </a:r>
            <a:r>
              <a:rPr lang="fr-BE" sz="1600" dirty="0">
                <a:solidFill>
                  <a:schemeClr val="tx1"/>
                </a:solidFill>
              </a:rPr>
              <a:t> Host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8CACB9-03AB-4B0E-9E6A-961982C1B0D5}"/>
              </a:ext>
            </a:extLst>
          </p:cNvPr>
          <p:cNvSpPr/>
          <p:nvPr/>
        </p:nvSpPr>
        <p:spPr>
          <a:xfrm>
            <a:off x="7249002" y="3282683"/>
            <a:ext cx="1871263" cy="39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600" dirty="0" err="1">
                <a:solidFill>
                  <a:schemeClr val="tx1"/>
                </a:solidFill>
              </a:rPr>
              <a:t>OpenIdEvtHandler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8CACB9-03AB-4B0E-9E6A-961982C1B0D5}"/>
              </a:ext>
            </a:extLst>
          </p:cNvPr>
          <p:cNvSpPr/>
          <p:nvPr/>
        </p:nvSpPr>
        <p:spPr>
          <a:xfrm>
            <a:off x="929002" y="5886919"/>
            <a:ext cx="1871263" cy="39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600" dirty="0" err="1">
                <a:solidFill>
                  <a:schemeClr val="tx1"/>
                </a:solidFill>
              </a:rPr>
              <a:t>Logging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623952" y="4617660"/>
            <a:ext cx="521297" cy="1007372"/>
            <a:chOff x="4719750" y="5026831"/>
            <a:chExt cx="521297" cy="1007372"/>
          </a:xfrm>
        </p:grpSpPr>
        <p:sp>
          <p:nvSpPr>
            <p:cNvPr id="82" name="Can 81"/>
            <p:cNvSpPr/>
            <p:nvPr/>
          </p:nvSpPr>
          <p:spPr>
            <a:xfrm>
              <a:off x="4764376" y="5026831"/>
              <a:ext cx="432048" cy="1007372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719750" y="5363972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/>
                <a:t>Bus</a:t>
              </a:r>
              <a:endParaRPr lang="en-US" dirty="0"/>
            </a:p>
          </p:txBody>
        </p:sp>
      </p:grpSp>
      <p:grpSp>
        <p:nvGrpSpPr>
          <p:cNvPr id="1046" name="Group 1045"/>
          <p:cNvGrpSpPr/>
          <p:nvPr/>
        </p:nvGrpSpPr>
        <p:grpSpPr>
          <a:xfrm>
            <a:off x="209087" y="4328578"/>
            <a:ext cx="1626609" cy="776265"/>
            <a:chOff x="5452417" y="5209497"/>
            <a:chExt cx="1871263" cy="776265"/>
          </a:xfrm>
        </p:grpSpPr>
        <p:pic>
          <p:nvPicPr>
            <p:cNvPr id="1026" name="Picture 2" descr="RÃ©sultat de recherche d'images pour &quot;file icon&quot;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0270" y="5264234"/>
              <a:ext cx="425856" cy="425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08CACB9-03AB-4B0E-9E6A-961982C1B0D5}"/>
                </a:ext>
              </a:extLst>
            </p:cNvPr>
            <p:cNvSpPr/>
            <p:nvPr/>
          </p:nvSpPr>
          <p:spPr>
            <a:xfrm>
              <a:off x="5452417" y="5209497"/>
              <a:ext cx="1871263" cy="776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>
                  <a:solidFill>
                    <a:schemeClr val="tx1"/>
                  </a:solidFill>
                </a:rPr>
                <a:t>File </a:t>
              </a:r>
              <a:r>
                <a:rPr lang="fr-BE" sz="1600" dirty="0" err="1">
                  <a:solidFill>
                    <a:schemeClr val="tx1"/>
                  </a:solidFill>
                </a:rPr>
                <a:t>sink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45" name="Group 1044"/>
          <p:cNvGrpSpPr/>
          <p:nvPr/>
        </p:nvGrpSpPr>
        <p:grpSpPr>
          <a:xfrm>
            <a:off x="1907704" y="3480536"/>
            <a:ext cx="1584175" cy="780119"/>
            <a:chOff x="5359402" y="4419937"/>
            <a:chExt cx="1871263" cy="852725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08CACB9-03AB-4B0E-9E6A-961982C1B0D5}"/>
                </a:ext>
              </a:extLst>
            </p:cNvPr>
            <p:cNvSpPr/>
            <p:nvPr/>
          </p:nvSpPr>
          <p:spPr>
            <a:xfrm>
              <a:off x="5359402" y="4419937"/>
              <a:ext cx="1871263" cy="8527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>
                  <a:solidFill>
                    <a:schemeClr val="tx1"/>
                  </a:solidFill>
                </a:rPr>
                <a:t>ES </a:t>
              </a:r>
              <a:r>
                <a:rPr lang="fr-BE" sz="1600" dirty="0" err="1">
                  <a:solidFill>
                    <a:schemeClr val="tx1"/>
                  </a:solidFill>
                </a:rPr>
                <a:t>sink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RÃ©sultat de recherche d'images pour &quot;elastic search icon&quot;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9447" y="4607992"/>
              <a:ext cx="391171" cy="389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4" name="Group 1043"/>
          <p:cNvGrpSpPr/>
          <p:nvPr/>
        </p:nvGrpSpPr>
        <p:grpSpPr>
          <a:xfrm>
            <a:off x="227715" y="3472866"/>
            <a:ext cx="1607981" cy="771703"/>
            <a:chOff x="2985565" y="3323011"/>
            <a:chExt cx="1607981" cy="664376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08CACB9-03AB-4B0E-9E6A-961982C1B0D5}"/>
                </a:ext>
              </a:extLst>
            </p:cNvPr>
            <p:cNvSpPr/>
            <p:nvPr/>
          </p:nvSpPr>
          <p:spPr>
            <a:xfrm>
              <a:off x="2985565" y="3323011"/>
              <a:ext cx="1607981" cy="6643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err="1">
                  <a:solidFill>
                    <a:schemeClr val="tx1"/>
                  </a:solidFill>
                </a:rPr>
                <a:t>SqlServer</a:t>
              </a:r>
              <a:r>
                <a:rPr lang="fr-BE" sz="1600" dirty="0">
                  <a:solidFill>
                    <a:schemeClr val="tx1"/>
                  </a:solidFill>
                </a:rPr>
                <a:t> </a:t>
              </a:r>
              <a:r>
                <a:rPr lang="fr-BE" sz="1600" dirty="0" err="1">
                  <a:solidFill>
                    <a:schemeClr val="tx1"/>
                  </a:solidFill>
                </a:rPr>
                <a:t>sink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40" name="Picture 6" descr="RÃ©sultat de recherche d'images pour &quot;sql server icon&quot;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5102" y="3358063"/>
              <a:ext cx="368905" cy="358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7" name="AutoShape 8" descr="RÃ©sultat de recherche d'images pour &quot;rabbitmq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7318802" y="4478577"/>
            <a:ext cx="1728192" cy="626266"/>
            <a:chOff x="3995936" y="160339"/>
            <a:chExt cx="1728192" cy="62626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08CACB9-03AB-4B0E-9E6A-961982C1B0D5}"/>
                </a:ext>
              </a:extLst>
            </p:cNvPr>
            <p:cNvSpPr/>
            <p:nvPr/>
          </p:nvSpPr>
          <p:spPr>
            <a:xfrm>
              <a:off x="3995936" y="160339"/>
              <a:ext cx="1728192" cy="6262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err="1">
                  <a:solidFill>
                    <a:schemeClr val="tx1"/>
                  </a:solidFill>
                </a:rPr>
                <a:t>RabbitMq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050" name="Picture 14" descr="RÃ©sultat de recherche d'images pour &quot;rabbitmq&quot;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7236" y="245930"/>
              <a:ext cx="965803" cy="289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7318802" y="5263306"/>
            <a:ext cx="1728192" cy="609600"/>
            <a:chOff x="1598915" y="160337"/>
            <a:chExt cx="1728192" cy="6096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08CACB9-03AB-4B0E-9E6A-961982C1B0D5}"/>
                </a:ext>
              </a:extLst>
            </p:cNvPr>
            <p:cNvSpPr/>
            <p:nvPr/>
          </p:nvSpPr>
          <p:spPr>
            <a:xfrm>
              <a:off x="1598915" y="160338"/>
              <a:ext cx="1728192" cy="609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err="1">
                  <a:solidFill>
                    <a:schemeClr val="tx1"/>
                  </a:solidFill>
                </a:rPr>
                <a:t>InMemory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054" name="Picture 18" descr="Image associÃ©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0113" y="160337"/>
              <a:ext cx="386008" cy="386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Rectangle 52"/>
          <p:cNvSpPr/>
          <p:nvPr/>
        </p:nvSpPr>
        <p:spPr>
          <a:xfrm>
            <a:off x="93372" y="3361632"/>
            <a:ext cx="3542524" cy="1943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5128101" y="1083578"/>
            <a:ext cx="1871263" cy="776265"/>
            <a:chOff x="2904369" y="3351354"/>
            <a:chExt cx="1871263" cy="77626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08CACB9-03AB-4B0E-9E6A-961982C1B0D5}"/>
                </a:ext>
              </a:extLst>
            </p:cNvPr>
            <p:cNvSpPr/>
            <p:nvPr/>
          </p:nvSpPr>
          <p:spPr>
            <a:xfrm>
              <a:off x="2904369" y="3351354"/>
              <a:ext cx="1871263" cy="776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err="1">
                  <a:solidFill>
                    <a:schemeClr val="tx1"/>
                  </a:solidFill>
                </a:rPr>
                <a:t>SqlServer</a:t>
              </a:r>
              <a:r>
                <a:rPr lang="fr-BE" sz="1600" dirty="0">
                  <a:solidFill>
                    <a:schemeClr val="tx1"/>
                  </a:solidFill>
                </a:rPr>
                <a:t> repo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6" descr="RÃ©sultat de recherche d'images pour &quot;sql server icon&quot;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6651" y="3411228"/>
              <a:ext cx="470910" cy="45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up 64"/>
          <p:cNvGrpSpPr/>
          <p:nvPr/>
        </p:nvGrpSpPr>
        <p:grpSpPr>
          <a:xfrm>
            <a:off x="7095232" y="227867"/>
            <a:ext cx="1871263" cy="771703"/>
            <a:chOff x="7237267" y="2597881"/>
            <a:chExt cx="1871263" cy="771703"/>
          </a:xfrm>
        </p:grpSpPr>
        <p:pic>
          <p:nvPicPr>
            <p:cNvPr id="66" name="Picture 20" descr="RÃ©sultat de recherche d'images pour &quot;sqlite icon&quot;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1108" y="2629899"/>
              <a:ext cx="630325" cy="527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08CACB9-03AB-4B0E-9E6A-961982C1B0D5}"/>
                </a:ext>
              </a:extLst>
            </p:cNvPr>
            <p:cNvSpPr/>
            <p:nvPr/>
          </p:nvSpPr>
          <p:spPr>
            <a:xfrm>
              <a:off x="7237267" y="2597881"/>
              <a:ext cx="1871263" cy="7717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err="1">
                  <a:solidFill>
                    <a:schemeClr val="tx1"/>
                  </a:solidFill>
                </a:rPr>
                <a:t>Sqlite</a:t>
              </a:r>
              <a:r>
                <a:rPr lang="fr-BE" sz="1600" dirty="0">
                  <a:solidFill>
                    <a:schemeClr val="tx1"/>
                  </a:solidFill>
                </a:rPr>
                <a:t> repo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128102" y="227867"/>
            <a:ext cx="1871263" cy="771703"/>
            <a:chOff x="6942822" y="620067"/>
            <a:chExt cx="1871263" cy="771703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08CACB9-03AB-4B0E-9E6A-961982C1B0D5}"/>
                </a:ext>
              </a:extLst>
            </p:cNvPr>
            <p:cNvSpPr/>
            <p:nvPr/>
          </p:nvSpPr>
          <p:spPr>
            <a:xfrm>
              <a:off x="6942822" y="620067"/>
              <a:ext cx="1871263" cy="7717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err="1">
                  <a:solidFill>
                    <a:schemeClr val="tx1"/>
                  </a:solidFill>
                </a:rPr>
                <a:t>Postgres</a:t>
              </a:r>
              <a:r>
                <a:rPr lang="fr-BE" sz="1600" dirty="0">
                  <a:solidFill>
                    <a:schemeClr val="tx1"/>
                  </a:solidFill>
                </a:rPr>
                <a:t> repo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70" name="Picture 22" descr="Image associÃ©e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5832" y="688691"/>
              <a:ext cx="459247" cy="473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Group 70"/>
          <p:cNvGrpSpPr/>
          <p:nvPr/>
        </p:nvGrpSpPr>
        <p:grpSpPr>
          <a:xfrm>
            <a:off x="7104905" y="1083578"/>
            <a:ext cx="1871263" cy="776265"/>
            <a:chOff x="5337877" y="5217078"/>
            <a:chExt cx="1871263" cy="77626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08CACB9-03AB-4B0E-9E6A-961982C1B0D5}"/>
                </a:ext>
              </a:extLst>
            </p:cNvPr>
            <p:cNvSpPr/>
            <p:nvPr/>
          </p:nvSpPr>
          <p:spPr>
            <a:xfrm>
              <a:off x="5337877" y="5217078"/>
              <a:ext cx="1871263" cy="776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err="1">
                  <a:solidFill>
                    <a:schemeClr val="tx1"/>
                  </a:solidFill>
                </a:rPr>
                <a:t>InMemory</a:t>
              </a:r>
              <a:r>
                <a:rPr lang="fr-BE" sz="1600" dirty="0">
                  <a:solidFill>
                    <a:schemeClr val="tx1"/>
                  </a:solidFill>
                </a:rPr>
                <a:t> repo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73" name="Picture 18" descr="Image associÃ©e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6437" y="5290491"/>
              <a:ext cx="481539" cy="481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4" name="Rectangle 73"/>
          <p:cNvSpPr/>
          <p:nvPr/>
        </p:nvSpPr>
        <p:spPr>
          <a:xfrm>
            <a:off x="5004048" y="116632"/>
            <a:ext cx="4032448" cy="1943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08CACB9-03AB-4B0E-9E6A-961982C1B0D5}"/>
              </a:ext>
            </a:extLst>
          </p:cNvPr>
          <p:cNvSpPr/>
          <p:nvPr/>
        </p:nvSpPr>
        <p:spPr>
          <a:xfrm>
            <a:off x="4752689" y="3315727"/>
            <a:ext cx="1871263" cy="39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600" dirty="0" err="1">
                <a:solidFill>
                  <a:schemeClr val="tx1"/>
                </a:solidFill>
              </a:rPr>
              <a:t>OAuthRepository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08CACB9-03AB-4B0E-9E6A-961982C1B0D5}"/>
              </a:ext>
            </a:extLst>
          </p:cNvPr>
          <p:cNvSpPr/>
          <p:nvPr/>
        </p:nvSpPr>
        <p:spPr>
          <a:xfrm>
            <a:off x="3784119" y="4333261"/>
            <a:ext cx="1871263" cy="39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600" dirty="0" err="1">
                <a:solidFill>
                  <a:schemeClr val="tx1"/>
                </a:solidFill>
              </a:rPr>
              <a:t>OAuthStore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2329226" y="221031"/>
            <a:ext cx="1871263" cy="677543"/>
            <a:chOff x="5337877" y="5217078"/>
            <a:chExt cx="1871263" cy="677543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08CACB9-03AB-4B0E-9E6A-961982C1B0D5}"/>
                </a:ext>
              </a:extLst>
            </p:cNvPr>
            <p:cNvSpPr/>
            <p:nvPr/>
          </p:nvSpPr>
          <p:spPr>
            <a:xfrm>
              <a:off x="5337877" y="5217078"/>
              <a:ext cx="1871263" cy="6775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err="1">
                  <a:solidFill>
                    <a:schemeClr val="tx1"/>
                  </a:solidFill>
                </a:rPr>
                <a:t>InMemory</a:t>
              </a:r>
              <a:r>
                <a:rPr lang="fr-BE" sz="1600" dirty="0">
                  <a:solidFill>
                    <a:schemeClr val="tx1"/>
                  </a:solidFill>
                </a:rPr>
                <a:t> </a:t>
              </a:r>
              <a:r>
                <a:rPr lang="fr-BE" sz="1600" dirty="0" err="1">
                  <a:solidFill>
                    <a:schemeClr val="tx1"/>
                  </a:solidFill>
                </a:rPr>
                <a:t>caching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02" name="Picture 18" descr="Image associÃ©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3833" y="5303578"/>
              <a:ext cx="414526" cy="414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/>
          <p:cNvGrpSpPr/>
          <p:nvPr/>
        </p:nvGrpSpPr>
        <p:grpSpPr>
          <a:xfrm>
            <a:off x="2323575" y="1028363"/>
            <a:ext cx="1871263" cy="739659"/>
            <a:chOff x="5163658" y="4869160"/>
            <a:chExt cx="1871263" cy="739659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08CACB9-03AB-4B0E-9E6A-961982C1B0D5}"/>
                </a:ext>
              </a:extLst>
            </p:cNvPr>
            <p:cNvSpPr/>
            <p:nvPr/>
          </p:nvSpPr>
          <p:spPr>
            <a:xfrm>
              <a:off x="5163658" y="4869160"/>
              <a:ext cx="1871263" cy="739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>
                  <a:solidFill>
                    <a:schemeClr val="tx1"/>
                  </a:solidFill>
                </a:rPr>
                <a:t>Redis </a:t>
              </a:r>
              <a:r>
                <a:rPr lang="fr-BE" sz="1600" dirty="0" err="1">
                  <a:solidFill>
                    <a:schemeClr val="tx1"/>
                  </a:solidFill>
                </a:rPr>
                <a:t>caching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05" name="Picture 2" descr="RÃ©sultat de recherche d'images pour &quot;redis&quot;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7636" y="5013176"/>
              <a:ext cx="412156" cy="36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Rectangle 105"/>
          <p:cNvSpPr/>
          <p:nvPr/>
        </p:nvSpPr>
        <p:spPr>
          <a:xfrm>
            <a:off x="2267744" y="116632"/>
            <a:ext cx="2016224" cy="1943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Elbow Connector 106"/>
          <p:cNvCxnSpPr>
            <a:stCxn id="3" idx="1"/>
            <a:endCxn id="38" idx="2"/>
          </p:cNvCxnSpPr>
          <p:nvPr/>
        </p:nvCxnSpPr>
        <p:spPr>
          <a:xfrm rot="10800000">
            <a:off x="1864634" y="6282624"/>
            <a:ext cx="1685224" cy="27779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0"/>
            <a:endCxn id="53" idx="2"/>
          </p:cNvCxnSpPr>
          <p:nvPr/>
        </p:nvCxnSpPr>
        <p:spPr>
          <a:xfrm flipV="1">
            <a:off x="1864634" y="5304891"/>
            <a:ext cx="0" cy="5820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" idx="3"/>
            <a:endCxn id="82" idx="3"/>
          </p:cNvCxnSpPr>
          <p:nvPr/>
        </p:nvCxnSpPr>
        <p:spPr>
          <a:xfrm flipV="1">
            <a:off x="5889644" y="5625032"/>
            <a:ext cx="994958" cy="93539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" idx="2"/>
            <a:endCxn id="82" idx="1"/>
          </p:cNvCxnSpPr>
          <p:nvPr/>
        </p:nvCxnSpPr>
        <p:spPr>
          <a:xfrm rot="5400000">
            <a:off x="7064982" y="3498008"/>
            <a:ext cx="939272" cy="1300032"/>
          </a:xfrm>
          <a:prstGeom prst="bentConnector3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4" idx="0"/>
            <a:endCxn id="74" idx="2"/>
          </p:cNvCxnSpPr>
          <p:nvPr/>
        </p:nvCxnSpPr>
        <p:spPr>
          <a:xfrm rot="16200000" flipV="1">
            <a:off x="6991057" y="2089106"/>
            <a:ext cx="1222792" cy="11643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77" idx="0"/>
            <a:endCxn id="74" idx="2"/>
          </p:cNvCxnSpPr>
          <p:nvPr/>
        </p:nvCxnSpPr>
        <p:spPr>
          <a:xfrm rot="5400000" flipH="1" flipV="1">
            <a:off x="5726378" y="2021834"/>
            <a:ext cx="1255836" cy="13319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3" idx="0"/>
            <a:endCxn id="79" idx="2"/>
          </p:cNvCxnSpPr>
          <p:nvPr/>
        </p:nvCxnSpPr>
        <p:spPr>
          <a:xfrm flipV="1">
            <a:off x="4719751" y="4728966"/>
            <a:ext cx="0" cy="1652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endCxn id="106" idx="2"/>
          </p:cNvCxnSpPr>
          <p:nvPr/>
        </p:nvCxnSpPr>
        <p:spPr>
          <a:xfrm rot="16200000" flipV="1">
            <a:off x="2830718" y="2505029"/>
            <a:ext cx="2273371" cy="13830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3" idx="0"/>
            <a:endCxn id="77" idx="2"/>
          </p:cNvCxnSpPr>
          <p:nvPr/>
        </p:nvCxnSpPr>
        <p:spPr>
          <a:xfrm rot="5400000" flipH="1" flipV="1">
            <a:off x="3869088" y="4562095"/>
            <a:ext cx="2669896" cy="968570"/>
          </a:xfrm>
          <a:prstGeom prst="bentConnector3">
            <a:avLst>
              <a:gd name="adj1" fmla="val 2811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2" descr="RÃ©sultat de recherche d'images pour &quot;server icon&quot;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44" y="5800768"/>
            <a:ext cx="1142256" cy="114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327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17737E1-3D83-4141-BAC3-B166D173DC8B}"/>
              </a:ext>
            </a:extLst>
          </p:cNvPr>
          <p:cNvSpPr/>
          <p:nvPr/>
        </p:nvSpPr>
        <p:spPr>
          <a:xfrm>
            <a:off x="3523107" y="6093296"/>
            <a:ext cx="2339786" cy="358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</a:rPr>
              <a:t>SCIM Host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2" descr="RÃ©sultat de recherche d'images pour &quot;server icon&quot;">
            <a:extLst>
              <a:ext uri="{FF2B5EF4-FFF2-40B4-BE49-F238E27FC236}">
                <a16:creationId xmlns:a16="http://schemas.microsoft.com/office/drawing/2014/main" id="{27051B4A-1A8F-4481-9618-97DA027B5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676" y="5715744"/>
            <a:ext cx="1142256" cy="114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61">
            <a:extLst>
              <a:ext uri="{FF2B5EF4-FFF2-40B4-BE49-F238E27FC236}">
                <a16:creationId xmlns:a16="http://schemas.microsoft.com/office/drawing/2014/main" id="{C62F626C-6287-454B-A3B0-615F8CC2CD33}"/>
              </a:ext>
            </a:extLst>
          </p:cNvPr>
          <p:cNvGrpSpPr/>
          <p:nvPr/>
        </p:nvGrpSpPr>
        <p:grpSpPr>
          <a:xfrm>
            <a:off x="5128101" y="1083578"/>
            <a:ext cx="1871263" cy="776265"/>
            <a:chOff x="2904369" y="3351354"/>
            <a:chExt cx="1871263" cy="7762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901324-BC3A-4136-A066-E727993361A2}"/>
                </a:ext>
              </a:extLst>
            </p:cNvPr>
            <p:cNvSpPr/>
            <p:nvPr/>
          </p:nvSpPr>
          <p:spPr>
            <a:xfrm>
              <a:off x="2904369" y="3351354"/>
              <a:ext cx="1871263" cy="776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err="1">
                  <a:solidFill>
                    <a:schemeClr val="tx1"/>
                  </a:solidFill>
                </a:rPr>
                <a:t>SqlServer</a:t>
              </a:r>
              <a:r>
                <a:rPr lang="fr-BE" sz="1600" dirty="0">
                  <a:solidFill>
                    <a:schemeClr val="tx1"/>
                  </a:solidFill>
                </a:rPr>
                <a:t> repo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7" name="Picture 6" descr="RÃ©sultat de recherche d'images pour &quot;sql server icon&quot;">
              <a:extLst>
                <a:ext uri="{FF2B5EF4-FFF2-40B4-BE49-F238E27FC236}">
                  <a16:creationId xmlns:a16="http://schemas.microsoft.com/office/drawing/2014/main" id="{0CCE33C4-39D6-4E69-8167-E48986E371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6651" y="3411228"/>
              <a:ext cx="470910" cy="45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64">
            <a:extLst>
              <a:ext uri="{FF2B5EF4-FFF2-40B4-BE49-F238E27FC236}">
                <a16:creationId xmlns:a16="http://schemas.microsoft.com/office/drawing/2014/main" id="{DC6E21DD-F9A0-47F9-8AC8-59C5756205A7}"/>
              </a:ext>
            </a:extLst>
          </p:cNvPr>
          <p:cNvGrpSpPr/>
          <p:nvPr/>
        </p:nvGrpSpPr>
        <p:grpSpPr>
          <a:xfrm>
            <a:off x="7095232" y="227867"/>
            <a:ext cx="1871263" cy="771703"/>
            <a:chOff x="7237267" y="2597881"/>
            <a:chExt cx="1871263" cy="771703"/>
          </a:xfrm>
        </p:grpSpPr>
        <p:pic>
          <p:nvPicPr>
            <p:cNvPr id="9" name="Picture 20" descr="RÃ©sultat de recherche d'images pour &quot;sqlite icon&quot;">
              <a:extLst>
                <a:ext uri="{FF2B5EF4-FFF2-40B4-BE49-F238E27FC236}">
                  <a16:creationId xmlns:a16="http://schemas.microsoft.com/office/drawing/2014/main" id="{73D6A888-C0D0-4A78-946F-851C2BF0E6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1108" y="2629899"/>
              <a:ext cx="630325" cy="527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2E44C50-DF64-4C96-B4B1-55D71A5BBD0F}"/>
                </a:ext>
              </a:extLst>
            </p:cNvPr>
            <p:cNvSpPr/>
            <p:nvPr/>
          </p:nvSpPr>
          <p:spPr>
            <a:xfrm>
              <a:off x="7237267" y="2597881"/>
              <a:ext cx="1871263" cy="7717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err="1">
                  <a:solidFill>
                    <a:schemeClr val="tx1"/>
                  </a:solidFill>
                </a:rPr>
                <a:t>Sqlite</a:t>
              </a:r>
              <a:r>
                <a:rPr lang="fr-BE" sz="1600" dirty="0">
                  <a:solidFill>
                    <a:schemeClr val="tx1"/>
                  </a:solidFill>
                </a:rPr>
                <a:t> repo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70">
            <a:extLst>
              <a:ext uri="{FF2B5EF4-FFF2-40B4-BE49-F238E27FC236}">
                <a16:creationId xmlns:a16="http://schemas.microsoft.com/office/drawing/2014/main" id="{703F045F-5EC6-4B7F-A5E2-A8DF1364ED3F}"/>
              </a:ext>
            </a:extLst>
          </p:cNvPr>
          <p:cNvGrpSpPr/>
          <p:nvPr/>
        </p:nvGrpSpPr>
        <p:grpSpPr>
          <a:xfrm>
            <a:off x="7104905" y="1083578"/>
            <a:ext cx="1871263" cy="776265"/>
            <a:chOff x="5337877" y="5217078"/>
            <a:chExt cx="1871263" cy="77626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EE65395-A0B3-4B15-BAD8-50309CFB5472}"/>
                </a:ext>
              </a:extLst>
            </p:cNvPr>
            <p:cNvSpPr/>
            <p:nvPr/>
          </p:nvSpPr>
          <p:spPr>
            <a:xfrm>
              <a:off x="5337877" y="5217078"/>
              <a:ext cx="1871263" cy="776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err="1">
                  <a:solidFill>
                    <a:schemeClr val="tx1"/>
                  </a:solidFill>
                </a:rPr>
                <a:t>InMemory</a:t>
              </a:r>
              <a:r>
                <a:rPr lang="fr-BE" sz="1600" dirty="0">
                  <a:solidFill>
                    <a:schemeClr val="tx1"/>
                  </a:solidFill>
                </a:rPr>
                <a:t> repo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3" name="Picture 18" descr="Image associÃ©e">
              <a:extLst>
                <a:ext uri="{FF2B5EF4-FFF2-40B4-BE49-F238E27FC236}">
                  <a16:creationId xmlns:a16="http://schemas.microsoft.com/office/drawing/2014/main" id="{7446EC03-E4CA-4002-84FD-0BAEE5451D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6437" y="5290491"/>
              <a:ext cx="481539" cy="481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46E8037-2D4C-422E-8CC5-126F080C3105}"/>
              </a:ext>
            </a:extLst>
          </p:cNvPr>
          <p:cNvSpPr/>
          <p:nvPr/>
        </p:nvSpPr>
        <p:spPr>
          <a:xfrm>
            <a:off x="5004048" y="116632"/>
            <a:ext cx="4032448" cy="1943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67">
            <a:extLst>
              <a:ext uri="{FF2B5EF4-FFF2-40B4-BE49-F238E27FC236}">
                <a16:creationId xmlns:a16="http://schemas.microsoft.com/office/drawing/2014/main" id="{CD83C228-4936-4491-97F7-DCA5320EAFB3}"/>
              </a:ext>
            </a:extLst>
          </p:cNvPr>
          <p:cNvGrpSpPr/>
          <p:nvPr/>
        </p:nvGrpSpPr>
        <p:grpSpPr>
          <a:xfrm>
            <a:off x="5128102" y="227867"/>
            <a:ext cx="1871263" cy="771703"/>
            <a:chOff x="6942822" y="620067"/>
            <a:chExt cx="1871263" cy="7717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DB4836B-2378-47E0-AE28-9D4F53FC2B16}"/>
                </a:ext>
              </a:extLst>
            </p:cNvPr>
            <p:cNvSpPr/>
            <p:nvPr/>
          </p:nvSpPr>
          <p:spPr>
            <a:xfrm>
              <a:off x="6942822" y="620067"/>
              <a:ext cx="1871263" cy="7717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err="1">
                  <a:solidFill>
                    <a:schemeClr val="tx1"/>
                  </a:solidFill>
                </a:rPr>
                <a:t>Postgres</a:t>
              </a:r>
              <a:r>
                <a:rPr lang="fr-BE" sz="1600" dirty="0">
                  <a:solidFill>
                    <a:schemeClr val="tx1"/>
                  </a:solidFill>
                </a:rPr>
                <a:t> repo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7" name="Picture 22" descr="Image associÃ©e">
              <a:extLst>
                <a:ext uri="{FF2B5EF4-FFF2-40B4-BE49-F238E27FC236}">
                  <a16:creationId xmlns:a16="http://schemas.microsoft.com/office/drawing/2014/main" id="{603BEEF6-2CAD-4BC4-B56D-0F16D45FC8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5832" y="688691"/>
              <a:ext cx="459247" cy="473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D324463-9164-479D-979F-11F371DE457B}"/>
              </a:ext>
            </a:extLst>
          </p:cNvPr>
          <p:cNvSpPr/>
          <p:nvPr/>
        </p:nvSpPr>
        <p:spPr>
          <a:xfrm>
            <a:off x="4752689" y="3315727"/>
            <a:ext cx="1871263" cy="39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</a:rPr>
              <a:t>SCIM Repository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FF21B9-956C-4438-99A4-BEAFD5062BE5}"/>
              </a:ext>
            </a:extLst>
          </p:cNvPr>
          <p:cNvSpPr/>
          <p:nvPr/>
        </p:nvSpPr>
        <p:spPr>
          <a:xfrm>
            <a:off x="7249002" y="3282683"/>
            <a:ext cx="1871263" cy="39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600" dirty="0" err="1">
                <a:solidFill>
                  <a:schemeClr val="tx1"/>
                </a:solidFill>
              </a:rPr>
              <a:t>ScimEvtHandler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Elbow Connector 126">
            <a:extLst>
              <a:ext uri="{FF2B5EF4-FFF2-40B4-BE49-F238E27FC236}">
                <a16:creationId xmlns:a16="http://schemas.microsoft.com/office/drawing/2014/main" id="{2DAA8720-9E21-45AC-8DEB-C3800B01623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26378" y="2021834"/>
            <a:ext cx="1255836" cy="13319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23">
            <a:extLst>
              <a:ext uri="{FF2B5EF4-FFF2-40B4-BE49-F238E27FC236}">
                <a16:creationId xmlns:a16="http://schemas.microsoft.com/office/drawing/2014/main" id="{CECF2471-4324-4355-80CD-19574C003182}"/>
              </a:ext>
            </a:extLst>
          </p:cNvPr>
          <p:cNvCxnSpPr/>
          <p:nvPr/>
        </p:nvCxnSpPr>
        <p:spPr>
          <a:xfrm rot="16200000" flipV="1">
            <a:off x="6991057" y="2089106"/>
            <a:ext cx="1222792" cy="11643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84DFE2B-F2D6-47F5-9E34-C40C2ECA4FCC}"/>
              </a:ext>
            </a:extLst>
          </p:cNvPr>
          <p:cNvSpPr/>
          <p:nvPr/>
        </p:nvSpPr>
        <p:spPr>
          <a:xfrm>
            <a:off x="2267744" y="116632"/>
            <a:ext cx="2016224" cy="1943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98">
            <a:extLst>
              <a:ext uri="{FF2B5EF4-FFF2-40B4-BE49-F238E27FC236}">
                <a16:creationId xmlns:a16="http://schemas.microsoft.com/office/drawing/2014/main" id="{DA4FAFCA-3ED0-4004-B404-87A250A58F91}"/>
              </a:ext>
            </a:extLst>
          </p:cNvPr>
          <p:cNvGrpSpPr/>
          <p:nvPr/>
        </p:nvGrpSpPr>
        <p:grpSpPr>
          <a:xfrm>
            <a:off x="2329226" y="221031"/>
            <a:ext cx="1871263" cy="677543"/>
            <a:chOff x="5337877" y="5217078"/>
            <a:chExt cx="1871263" cy="67754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D7A100-5D60-4883-81E1-4992D383B454}"/>
                </a:ext>
              </a:extLst>
            </p:cNvPr>
            <p:cNvSpPr/>
            <p:nvPr/>
          </p:nvSpPr>
          <p:spPr>
            <a:xfrm>
              <a:off x="5337877" y="5217078"/>
              <a:ext cx="1871263" cy="6775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err="1">
                  <a:solidFill>
                    <a:schemeClr val="tx1"/>
                  </a:solidFill>
                </a:rPr>
                <a:t>InMemory</a:t>
              </a:r>
              <a:r>
                <a:rPr lang="fr-BE" sz="1600" dirty="0">
                  <a:solidFill>
                    <a:schemeClr val="tx1"/>
                  </a:solidFill>
                </a:rPr>
                <a:t> </a:t>
              </a:r>
              <a:r>
                <a:rPr lang="fr-BE" sz="1600" dirty="0" err="1">
                  <a:solidFill>
                    <a:schemeClr val="tx1"/>
                  </a:solidFill>
                </a:rPr>
                <a:t>caching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25" name="Picture 18" descr="Image associÃ©e">
              <a:extLst>
                <a:ext uri="{FF2B5EF4-FFF2-40B4-BE49-F238E27FC236}">
                  <a16:creationId xmlns:a16="http://schemas.microsoft.com/office/drawing/2014/main" id="{79722F31-5933-4B97-8BFB-6C39E7D33A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3833" y="5303578"/>
              <a:ext cx="414526" cy="414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102">
            <a:extLst>
              <a:ext uri="{FF2B5EF4-FFF2-40B4-BE49-F238E27FC236}">
                <a16:creationId xmlns:a16="http://schemas.microsoft.com/office/drawing/2014/main" id="{5467014C-0123-4B97-A2C3-12F25F23ED6D}"/>
              </a:ext>
            </a:extLst>
          </p:cNvPr>
          <p:cNvGrpSpPr/>
          <p:nvPr/>
        </p:nvGrpSpPr>
        <p:grpSpPr>
          <a:xfrm>
            <a:off x="2323575" y="1028363"/>
            <a:ext cx="1871263" cy="739659"/>
            <a:chOff x="5163658" y="4869160"/>
            <a:chExt cx="1871263" cy="73965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53486EE-596D-4C9C-9FAB-BBD8A15078A0}"/>
                </a:ext>
              </a:extLst>
            </p:cNvPr>
            <p:cNvSpPr/>
            <p:nvPr/>
          </p:nvSpPr>
          <p:spPr>
            <a:xfrm>
              <a:off x="5163658" y="4869160"/>
              <a:ext cx="1871263" cy="739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>
                  <a:solidFill>
                    <a:schemeClr val="tx1"/>
                  </a:solidFill>
                </a:rPr>
                <a:t>Redis </a:t>
              </a:r>
              <a:r>
                <a:rPr lang="fr-BE" sz="1600" dirty="0" err="1">
                  <a:solidFill>
                    <a:schemeClr val="tx1"/>
                  </a:solidFill>
                </a:rPr>
                <a:t>caching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28" name="Picture 2" descr="RÃ©sultat de recherche d'images pour &quot;redis&quot;">
              <a:extLst>
                <a:ext uri="{FF2B5EF4-FFF2-40B4-BE49-F238E27FC236}">
                  <a16:creationId xmlns:a16="http://schemas.microsoft.com/office/drawing/2014/main" id="{26014404-027A-4D09-9A85-4261A81EA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7636" y="5013176"/>
              <a:ext cx="412156" cy="36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F506157A-FFBB-4D77-BDB6-BAA0EF2403CE}"/>
              </a:ext>
            </a:extLst>
          </p:cNvPr>
          <p:cNvSpPr/>
          <p:nvPr/>
        </p:nvSpPr>
        <p:spPr>
          <a:xfrm>
            <a:off x="2412705" y="3315727"/>
            <a:ext cx="1871263" cy="39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600" dirty="0" err="1">
                <a:solidFill>
                  <a:schemeClr val="tx1"/>
                </a:solidFill>
              </a:rPr>
              <a:t>Caching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30" name="Group 18">
            <a:extLst>
              <a:ext uri="{FF2B5EF4-FFF2-40B4-BE49-F238E27FC236}">
                <a16:creationId xmlns:a16="http://schemas.microsoft.com/office/drawing/2014/main" id="{373E5841-2478-4DC7-A446-39F590C853E9}"/>
              </a:ext>
            </a:extLst>
          </p:cNvPr>
          <p:cNvGrpSpPr/>
          <p:nvPr/>
        </p:nvGrpSpPr>
        <p:grpSpPr>
          <a:xfrm>
            <a:off x="6623952" y="4617660"/>
            <a:ext cx="521297" cy="1007372"/>
            <a:chOff x="4719750" y="5026831"/>
            <a:chExt cx="521297" cy="1007372"/>
          </a:xfrm>
        </p:grpSpPr>
        <p:sp>
          <p:nvSpPr>
            <p:cNvPr id="31" name="Can 81">
              <a:extLst>
                <a:ext uri="{FF2B5EF4-FFF2-40B4-BE49-F238E27FC236}">
                  <a16:creationId xmlns:a16="http://schemas.microsoft.com/office/drawing/2014/main" id="{EBC1B1F4-3C3A-4838-8644-6BBD37C51064}"/>
                </a:ext>
              </a:extLst>
            </p:cNvPr>
            <p:cNvSpPr/>
            <p:nvPr/>
          </p:nvSpPr>
          <p:spPr>
            <a:xfrm>
              <a:off x="4764376" y="5026831"/>
              <a:ext cx="432048" cy="1007372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82">
              <a:extLst>
                <a:ext uri="{FF2B5EF4-FFF2-40B4-BE49-F238E27FC236}">
                  <a16:creationId xmlns:a16="http://schemas.microsoft.com/office/drawing/2014/main" id="{8A34E140-146D-4272-894D-DA89CE22DF8A}"/>
                </a:ext>
              </a:extLst>
            </p:cNvPr>
            <p:cNvSpPr txBox="1"/>
            <p:nvPr/>
          </p:nvSpPr>
          <p:spPr>
            <a:xfrm>
              <a:off x="4719750" y="5363972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/>
                <a:t>Bus</a:t>
              </a:r>
              <a:endParaRPr lang="en-US" dirty="0"/>
            </a:p>
          </p:txBody>
        </p:sp>
      </p:grpSp>
      <p:grpSp>
        <p:nvGrpSpPr>
          <p:cNvPr id="33" name="Group 20">
            <a:extLst>
              <a:ext uri="{FF2B5EF4-FFF2-40B4-BE49-F238E27FC236}">
                <a16:creationId xmlns:a16="http://schemas.microsoft.com/office/drawing/2014/main" id="{352B0EA7-06DA-402C-A673-0F666E9AD1DE}"/>
              </a:ext>
            </a:extLst>
          </p:cNvPr>
          <p:cNvGrpSpPr/>
          <p:nvPr/>
        </p:nvGrpSpPr>
        <p:grpSpPr>
          <a:xfrm>
            <a:off x="7318802" y="4478577"/>
            <a:ext cx="1728192" cy="626266"/>
            <a:chOff x="3995936" y="160339"/>
            <a:chExt cx="1728192" cy="62626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D5F58E0-DF32-4A08-B0C9-60443E14190D}"/>
                </a:ext>
              </a:extLst>
            </p:cNvPr>
            <p:cNvSpPr/>
            <p:nvPr/>
          </p:nvSpPr>
          <p:spPr>
            <a:xfrm>
              <a:off x="3995936" y="160339"/>
              <a:ext cx="1728192" cy="6262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err="1">
                  <a:solidFill>
                    <a:schemeClr val="tx1"/>
                  </a:solidFill>
                </a:rPr>
                <a:t>RabbitMq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35" name="Picture 14" descr="RÃ©sultat de recherche d'images pour &quot;rabbitmq&quot;">
              <a:extLst>
                <a:ext uri="{FF2B5EF4-FFF2-40B4-BE49-F238E27FC236}">
                  <a16:creationId xmlns:a16="http://schemas.microsoft.com/office/drawing/2014/main" id="{4C4901EA-9882-46D4-B995-4D54166AE0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7236" y="245930"/>
              <a:ext cx="965803" cy="289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21">
            <a:extLst>
              <a:ext uri="{FF2B5EF4-FFF2-40B4-BE49-F238E27FC236}">
                <a16:creationId xmlns:a16="http://schemas.microsoft.com/office/drawing/2014/main" id="{997D14AD-CEBB-488D-B161-38FF08594EB5}"/>
              </a:ext>
            </a:extLst>
          </p:cNvPr>
          <p:cNvGrpSpPr/>
          <p:nvPr/>
        </p:nvGrpSpPr>
        <p:grpSpPr>
          <a:xfrm>
            <a:off x="7318802" y="5263306"/>
            <a:ext cx="1728192" cy="609600"/>
            <a:chOff x="1598915" y="160337"/>
            <a:chExt cx="1728192" cy="6096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8A35851-0317-41E2-9CE7-619323F0F260}"/>
                </a:ext>
              </a:extLst>
            </p:cNvPr>
            <p:cNvSpPr/>
            <p:nvPr/>
          </p:nvSpPr>
          <p:spPr>
            <a:xfrm>
              <a:off x="1598915" y="160338"/>
              <a:ext cx="1728192" cy="609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err="1">
                  <a:solidFill>
                    <a:schemeClr val="tx1"/>
                  </a:solidFill>
                </a:rPr>
                <a:t>InMemory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38" name="Picture 18" descr="Image associÃ©e">
              <a:extLst>
                <a:ext uri="{FF2B5EF4-FFF2-40B4-BE49-F238E27FC236}">
                  <a16:creationId xmlns:a16="http://schemas.microsoft.com/office/drawing/2014/main" id="{D7840457-66A3-48FA-B0CD-B42F8B0A7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0113" y="160337"/>
              <a:ext cx="386008" cy="386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Elbow Connector 116">
            <a:extLst>
              <a:ext uri="{FF2B5EF4-FFF2-40B4-BE49-F238E27FC236}">
                <a16:creationId xmlns:a16="http://schemas.microsoft.com/office/drawing/2014/main" id="{D31A992B-2491-4DD9-BCF9-1175E00F5294}"/>
              </a:ext>
            </a:extLst>
          </p:cNvPr>
          <p:cNvCxnSpPr>
            <a:cxnSpLocks/>
            <a:stCxn id="3" idx="3"/>
            <a:endCxn id="31" idx="3"/>
          </p:cNvCxnSpPr>
          <p:nvPr/>
        </p:nvCxnSpPr>
        <p:spPr>
          <a:xfrm flipV="1">
            <a:off x="5862893" y="5625032"/>
            <a:ext cx="1021709" cy="64735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53">
            <a:extLst>
              <a:ext uri="{FF2B5EF4-FFF2-40B4-BE49-F238E27FC236}">
                <a16:creationId xmlns:a16="http://schemas.microsoft.com/office/drawing/2014/main" id="{D89DA56C-8615-4393-879C-8BD0C10A4EB7}"/>
              </a:ext>
            </a:extLst>
          </p:cNvPr>
          <p:cNvCxnSpPr>
            <a:cxnSpLocks/>
            <a:stCxn id="19" idx="2"/>
            <a:endCxn id="31" idx="1"/>
          </p:cNvCxnSpPr>
          <p:nvPr/>
        </p:nvCxnSpPr>
        <p:spPr>
          <a:xfrm rot="5400000">
            <a:off x="7064982" y="3498008"/>
            <a:ext cx="939272" cy="13000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126">
            <a:extLst>
              <a:ext uri="{FF2B5EF4-FFF2-40B4-BE49-F238E27FC236}">
                <a16:creationId xmlns:a16="http://schemas.microsoft.com/office/drawing/2014/main" id="{019A906D-7607-4419-A85E-8BD4B8730F65}"/>
              </a:ext>
            </a:extLst>
          </p:cNvPr>
          <p:cNvCxnSpPr>
            <a:cxnSpLocks/>
            <a:stCxn id="3" idx="0"/>
            <a:endCxn id="18" idx="2"/>
          </p:cNvCxnSpPr>
          <p:nvPr/>
        </p:nvCxnSpPr>
        <p:spPr>
          <a:xfrm rot="5400000" flipH="1" flipV="1">
            <a:off x="3999728" y="4404704"/>
            <a:ext cx="2381864" cy="9953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126">
            <a:extLst>
              <a:ext uri="{FF2B5EF4-FFF2-40B4-BE49-F238E27FC236}">
                <a16:creationId xmlns:a16="http://schemas.microsoft.com/office/drawing/2014/main" id="{0281F348-7BC5-4617-AC30-AED8A784A453}"/>
              </a:ext>
            </a:extLst>
          </p:cNvPr>
          <p:cNvCxnSpPr>
            <a:cxnSpLocks/>
            <a:stCxn id="3" idx="0"/>
            <a:endCxn id="29" idx="2"/>
          </p:cNvCxnSpPr>
          <p:nvPr/>
        </p:nvCxnSpPr>
        <p:spPr>
          <a:xfrm rot="16200000" flipV="1">
            <a:off x="2829737" y="4230032"/>
            <a:ext cx="2381864" cy="13446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126">
            <a:extLst>
              <a:ext uri="{FF2B5EF4-FFF2-40B4-BE49-F238E27FC236}">
                <a16:creationId xmlns:a16="http://schemas.microsoft.com/office/drawing/2014/main" id="{3DD0F881-C9A3-4F39-9329-005EACAC53C8}"/>
              </a:ext>
            </a:extLst>
          </p:cNvPr>
          <p:cNvCxnSpPr>
            <a:cxnSpLocks/>
            <a:stCxn id="29" idx="0"/>
            <a:endCxn id="22" idx="2"/>
          </p:cNvCxnSpPr>
          <p:nvPr/>
        </p:nvCxnSpPr>
        <p:spPr>
          <a:xfrm rot="16200000" flipV="1">
            <a:off x="2684179" y="2651568"/>
            <a:ext cx="1255837" cy="724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009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A498D7F-4D3F-4129-A52B-2AC6BC4798C1}"/>
              </a:ext>
            </a:extLst>
          </p:cNvPr>
          <p:cNvSpPr/>
          <p:nvPr/>
        </p:nvSpPr>
        <p:spPr>
          <a:xfrm>
            <a:off x="3523107" y="6093296"/>
            <a:ext cx="2339786" cy="358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600" dirty="0">
                <a:solidFill>
                  <a:schemeClr val="tx1"/>
                </a:solidFill>
              </a:rPr>
              <a:t>UMA Host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5" name="Group 61">
            <a:extLst>
              <a:ext uri="{FF2B5EF4-FFF2-40B4-BE49-F238E27FC236}">
                <a16:creationId xmlns:a16="http://schemas.microsoft.com/office/drawing/2014/main" id="{762CDCAA-F41E-476A-99C4-C5CD33366AFC}"/>
              </a:ext>
            </a:extLst>
          </p:cNvPr>
          <p:cNvGrpSpPr/>
          <p:nvPr/>
        </p:nvGrpSpPr>
        <p:grpSpPr>
          <a:xfrm>
            <a:off x="5128101" y="1083578"/>
            <a:ext cx="1871263" cy="776265"/>
            <a:chOff x="2904369" y="3351354"/>
            <a:chExt cx="1871263" cy="7762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0AB441-687E-4FEF-B926-1E400652C1BB}"/>
                </a:ext>
              </a:extLst>
            </p:cNvPr>
            <p:cNvSpPr/>
            <p:nvPr/>
          </p:nvSpPr>
          <p:spPr>
            <a:xfrm>
              <a:off x="2904369" y="3351354"/>
              <a:ext cx="1871263" cy="776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err="1">
                  <a:solidFill>
                    <a:schemeClr val="tx1"/>
                  </a:solidFill>
                </a:rPr>
                <a:t>SqlServer</a:t>
              </a:r>
              <a:r>
                <a:rPr lang="fr-BE" sz="1600" dirty="0">
                  <a:solidFill>
                    <a:schemeClr val="tx1"/>
                  </a:solidFill>
                </a:rPr>
                <a:t> repo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7" name="Picture 6" descr="RÃ©sultat de recherche d'images pour &quot;sql server icon&quot;">
              <a:extLst>
                <a:ext uri="{FF2B5EF4-FFF2-40B4-BE49-F238E27FC236}">
                  <a16:creationId xmlns:a16="http://schemas.microsoft.com/office/drawing/2014/main" id="{078EED50-1435-4229-BFAF-860F16E469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6651" y="3411228"/>
              <a:ext cx="470910" cy="45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64">
            <a:extLst>
              <a:ext uri="{FF2B5EF4-FFF2-40B4-BE49-F238E27FC236}">
                <a16:creationId xmlns:a16="http://schemas.microsoft.com/office/drawing/2014/main" id="{154631DF-4859-4A4D-8B2D-9CBCC2FDD861}"/>
              </a:ext>
            </a:extLst>
          </p:cNvPr>
          <p:cNvGrpSpPr/>
          <p:nvPr/>
        </p:nvGrpSpPr>
        <p:grpSpPr>
          <a:xfrm>
            <a:off x="7095232" y="227867"/>
            <a:ext cx="1871263" cy="771703"/>
            <a:chOff x="7237267" y="2597881"/>
            <a:chExt cx="1871263" cy="771703"/>
          </a:xfrm>
        </p:grpSpPr>
        <p:pic>
          <p:nvPicPr>
            <p:cNvPr id="9" name="Picture 20" descr="RÃ©sultat de recherche d'images pour &quot;sqlite icon&quot;">
              <a:extLst>
                <a:ext uri="{FF2B5EF4-FFF2-40B4-BE49-F238E27FC236}">
                  <a16:creationId xmlns:a16="http://schemas.microsoft.com/office/drawing/2014/main" id="{5DBEEE89-A020-468D-8BBE-625AE0B47D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1108" y="2629899"/>
              <a:ext cx="630325" cy="527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85FDDE-2BF4-46B7-8246-539A0AFCF208}"/>
                </a:ext>
              </a:extLst>
            </p:cNvPr>
            <p:cNvSpPr/>
            <p:nvPr/>
          </p:nvSpPr>
          <p:spPr>
            <a:xfrm>
              <a:off x="7237267" y="2597881"/>
              <a:ext cx="1871263" cy="7717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err="1">
                  <a:solidFill>
                    <a:schemeClr val="tx1"/>
                  </a:solidFill>
                </a:rPr>
                <a:t>Sqlite</a:t>
              </a:r>
              <a:r>
                <a:rPr lang="fr-BE" sz="1600" dirty="0">
                  <a:solidFill>
                    <a:schemeClr val="tx1"/>
                  </a:solidFill>
                </a:rPr>
                <a:t> repo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70">
            <a:extLst>
              <a:ext uri="{FF2B5EF4-FFF2-40B4-BE49-F238E27FC236}">
                <a16:creationId xmlns:a16="http://schemas.microsoft.com/office/drawing/2014/main" id="{B2C6BD09-6627-4360-B617-BCCD6F1CFA2A}"/>
              </a:ext>
            </a:extLst>
          </p:cNvPr>
          <p:cNvGrpSpPr/>
          <p:nvPr/>
        </p:nvGrpSpPr>
        <p:grpSpPr>
          <a:xfrm>
            <a:off x="7104905" y="1083578"/>
            <a:ext cx="1871263" cy="776265"/>
            <a:chOff x="5337877" y="5217078"/>
            <a:chExt cx="1871263" cy="77626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066CFC-8A8D-4EDB-BA15-6CF07516C1EF}"/>
                </a:ext>
              </a:extLst>
            </p:cNvPr>
            <p:cNvSpPr/>
            <p:nvPr/>
          </p:nvSpPr>
          <p:spPr>
            <a:xfrm>
              <a:off x="5337877" y="5217078"/>
              <a:ext cx="1871263" cy="776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err="1">
                  <a:solidFill>
                    <a:schemeClr val="tx1"/>
                  </a:solidFill>
                </a:rPr>
                <a:t>InMemory</a:t>
              </a:r>
              <a:r>
                <a:rPr lang="fr-BE" sz="1600" dirty="0">
                  <a:solidFill>
                    <a:schemeClr val="tx1"/>
                  </a:solidFill>
                </a:rPr>
                <a:t> repo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3" name="Picture 18" descr="Image associÃ©e">
              <a:extLst>
                <a:ext uri="{FF2B5EF4-FFF2-40B4-BE49-F238E27FC236}">
                  <a16:creationId xmlns:a16="http://schemas.microsoft.com/office/drawing/2014/main" id="{7E5A92B9-7858-4899-8202-0D734DE7A0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6437" y="5290491"/>
              <a:ext cx="481539" cy="481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BE67D19-1AC0-4F08-95EB-556C38853F57}"/>
              </a:ext>
            </a:extLst>
          </p:cNvPr>
          <p:cNvSpPr/>
          <p:nvPr/>
        </p:nvSpPr>
        <p:spPr>
          <a:xfrm>
            <a:off x="5004048" y="116632"/>
            <a:ext cx="4032448" cy="1943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67">
            <a:extLst>
              <a:ext uri="{FF2B5EF4-FFF2-40B4-BE49-F238E27FC236}">
                <a16:creationId xmlns:a16="http://schemas.microsoft.com/office/drawing/2014/main" id="{8B03BF8A-A6A1-4979-91E7-F1A535A8AF25}"/>
              </a:ext>
            </a:extLst>
          </p:cNvPr>
          <p:cNvGrpSpPr/>
          <p:nvPr/>
        </p:nvGrpSpPr>
        <p:grpSpPr>
          <a:xfrm>
            <a:off x="5128102" y="227867"/>
            <a:ext cx="1871263" cy="771703"/>
            <a:chOff x="6942822" y="620067"/>
            <a:chExt cx="1871263" cy="7717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EC7A143-652A-4837-9FF8-AE5FFEA9399E}"/>
                </a:ext>
              </a:extLst>
            </p:cNvPr>
            <p:cNvSpPr/>
            <p:nvPr/>
          </p:nvSpPr>
          <p:spPr>
            <a:xfrm>
              <a:off x="6942822" y="620067"/>
              <a:ext cx="1871263" cy="7717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err="1">
                  <a:solidFill>
                    <a:schemeClr val="tx1"/>
                  </a:solidFill>
                </a:rPr>
                <a:t>Postgres</a:t>
              </a:r>
              <a:r>
                <a:rPr lang="fr-BE" sz="1600" dirty="0">
                  <a:solidFill>
                    <a:schemeClr val="tx1"/>
                  </a:solidFill>
                </a:rPr>
                <a:t> repo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7" name="Picture 22" descr="Image associÃ©e">
              <a:extLst>
                <a:ext uri="{FF2B5EF4-FFF2-40B4-BE49-F238E27FC236}">
                  <a16:creationId xmlns:a16="http://schemas.microsoft.com/office/drawing/2014/main" id="{C33A54A7-5EDD-4B6D-9F01-54760DE0A5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5832" y="688691"/>
              <a:ext cx="459247" cy="473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306F212-1A61-40B9-8FF8-802EE32B1387}"/>
              </a:ext>
            </a:extLst>
          </p:cNvPr>
          <p:cNvSpPr/>
          <p:nvPr/>
        </p:nvSpPr>
        <p:spPr>
          <a:xfrm>
            <a:off x="5188604" y="2876455"/>
            <a:ext cx="1871263" cy="39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600" dirty="0" err="1">
                <a:solidFill>
                  <a:schemeClr val="tx1"/>
                </a:solidFill>
              </a:rPr>
              <a:t>OAuthRepository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C5AD39-442E-4BE4-B3D0-1BD654F37F2B}"/>
              </a:ext>
            </a:extLst>
          </p:cNvPr>
          <p:cNvSpPr/>
          <p:nvPr/>
        </p:nvSpPr>
        <p:spPr>
          <a:xfrm>
            <a:off x="5186045" y="3335414"/>
            <a:ext cx="1871263" cy="39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600" dirty="0" err="1">
                <a:solidFill>
                  <a:schemeClr val="tx1"/>
                </a:solidFill>
              </a:rPr>
              <a:t>UMARepository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62A58D-7E50-46CA-99B6-F6A00B411A57}"/>
              </a:ext>
            </a:extLst>
          </p:cNvPr>
          <p:cNvSpPr/>
          <p:nvPr/>
        </p:nvSpPr>
        <p:spPr>
          <a:xfrm>
            <a:off x="7249002" y="3282683"/>
            <a:ext cx="1871263" cy="39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600" dirty="0" err="1">
                <a:solidFill>
                  <a:schemeClr val="tx1"/>
                </a:solidFill>
              </a:rPr>
              <a:t>UmaEvtHandler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21" name="Group 18">
            <a:extLst>
              <a:ext uri="{FF2B5EF4-FFF2-40B4-BE49-F238E27FC236}">
                <a16:creationId xmlns:a16="http://schemas.microsoft.com/office/drawing/2014/main" id="{D08DCB83-A418-47EE-9035-00588A620DE1}"/>
              </a:ext>
            </a:extLst>
          </p:cNvPr>
          <p:cNvGrpSpPr/>
          <p:nvPr/>
        </p:nvGrpSpPr>
        <p:grpSpPr>
          <a:xfrm>
            <a:off x="6623952" y="4617660"/>
            <a:ext cx="521297" cy="1007372"/>
            <a:chOff x="4719750" y="5026831"/>
            <a:chExt cx="521297" cy="1007372"/>
          </a:xfrm>
        </p:grpSpPr>
        <p:sp>
          <p:nvSpPr>
            <p:cNvPr id="22" name="Can 81">
              <a:extLst>
                <a:ext uri="{FF2B5EF4-FFF2-40B4-BE49-F238E27FC236}">
                  <a16:creationId xmlns:a16="http://schemas.microsoft.com/office/drawing/2014/main" id="{64594869-64D4-4B2B-B3F1-0C8A55718085}"/>
                </a:ext>
              </a:extLst>
            </p:cNvPr>
            <p:cNvSpPr/>
            <p:nvPr/>
          </p:nvSpPr>
          <p:spPr>
            <a:xfrm>
              <a:off x="4764376" y="5026831"/>
              <a:ext cx="432048" cy="1007372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82">
              <a:extLst>
                <a:ext uri="{FF2B5EF4-FFF2-40B4-BE49-F238E27FC236}">
                  <a16:creationId xmlns:a16="http://schemas.microsoft.com/office/drawing/2014/main" id="{E8858E6B-5478-4E23-829D-5CA75D9AF51C}"/>
                </a:ext>
              </a:extLst>
            </p:cNvPr>
            <p:cNvSpPr txBox="1"/>
            <p:nvPr/>
          </p:nvSpPr>
          <p:spPr>
            <a:xfrm>
              <a:off x="4719750" y="5363972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/>
                <a:t>Bus</a:t>
              </a:r>
              <a:endParaRPr lang="en-US" dirty="0"/>
            </a:p>
          </p:txBody>
        </p:sp>
      </p:grpSp>
      <p:grpSp>
        <p:nvGrpSpPr>
          <p:cNvPr id="24" name="Group 20">
            <a:extLst>
              <a:ext uri="{FF2B5EF4-FFF2-40B4-BE49-F238E27FC236}">
                <a16:creationId xmlns:a16="http://schemas.microsoft.com/office/drawing/2014/main" id="{97EA4AA4-7A83-4D20-8A62-04F9AEE3A514}"/>
              </a:ext>
            </a:extLst>
          </p:cNvPr>
          <p:cNvGrpSpPr/>
          <p:nvPr/>
        </p:nvGrpSpPr>
        <p:grpSpPr>
          <a:xfrm>
            <a:off x="7318802" y="4478577"/>
            <a:ext cx="1728192" cy="626266"/>
            <a:chOff x="3995936" y="160339"/>
            <a:chExt cx="1728192" cy="62626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8BC53CA-7BFA-4740-8759-D2B4881B9D1B}"/>
                </a:ext>
              </a:extLst>
            </p:cNvPr>
            <p:cNvSpPr/>
            <p:nvPr/>
          </p:nvSpPr>
          <p:spPr>
            <a:xfrm>
              <a:off x="3995936" y="160339"/>
              <a:ext cx="1728192" cy="6262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err="1">
                  <a:solidFill>
                    <a:schemeClr val="tx1"/>
                  </a:solidFill>
                </a:rPr>
                <a:t>RabbitMq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26" name="Picture 14" descr="RÃ©sultat de recherche d'images pour &quot;rabbitmq&quot;">
              <a:extLst>
                <a:ext uri="{FF2B5EF4-FFF2-40B4-BE49-F238E27FC236}">
                  <a16:creationId xmlns:a16="http://schemas.microsoft.com/office/drawing/2014/main" id="{97772D23-D2F2-4D81-A548-0C3BF3A261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7236" y="245930"/>
              <a:ext cx="965803" cy="289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1">
            <a:extLst>
              <a:ext uri="{FF2B5EF4-FFF2-40B4-BE49-F238E27FC236}">
                <a16:creationId xmlns:a16="http://schemas.microsoft.com/office/drawing/2014/main" id="{02BFEB21-305F-4EDC-9DD6-0B4B3E22CFB1}"/>
              </a:ext>
            </a:extLst>
          </p:cNvPr>
          <p:cNvGrpSpPr/>
          <p:nvPr/>
        </p:nvGrpSpPr>
        <p:grpSpPr>
          <a:xfrm>
            <a:off x="7318802" y="5263306"/>
            <a:ext cx="1728192" cy="609600"/>
            <a:chOff x="1598915" y="160337"/>
            <a:chExt cx="1728192" cy="6096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B1822D8-F5B4-4B92-8FAF-B754425D2C8B}"/>
                </a:ext>
              </a:extLst>
            </p:cNvPr>
            <p:cNvSpPr/>
            <p:nvPr/>
          </p:nvSpPr>
          <p:spPr>
            <a:xfrm>
              <a:off x="1598915" y="160338"/>
              <a:ext cx="1728192" cy="609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err="1">
                  <a:solidFill>
                    <a:schemeClr val="tx1"/>
                  </a:solidFill>
                </a:rPr>
                <a:t>InMemory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29" name="Picture 18" descr="Image associÃ©e">
              <a:extLst>
                <a:ext uri="{FF2B5EF4-FFF2-40B4-BE49-F238E27FC236}">
                  <a16:creationId xmlns:a16="http://schemas.microsoft.com/office/drawing/2014/main" id="{C73983EC-E2DC-46E5-98AE-655EA88551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0113" y="160337"/>
              <a:ext cx="386008" cy="386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Elbow Connector 116">
            <a:extLst>
              <a:ext uri="{FF2B5EF4-FFF2-40B4-BE49-F238E27FC236}">
                <a16:creationId xmlns:a16="http://schemas.microsoft.com/office/drawing/2014/main" id="{358A9602-D40E-4B40-8799-0106D1852595}"/>
              </a:ext>
            </a:extLst>
          </p:cNvPr>
          <p:cNvCxnSpPr>
            <a:cxnSpLocks/>
          </p:cNvCxnSpPr>
          <p:nvPr/>
        </p:nvCxnSpPr>
        <p:spPr>
          <a:xfrm flipV="1">
            <a:off x="5862893" y="5625032"/>
            <a:ext cx="1021709" cy="64735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53">
            <a:extLst>
              <a:ext uri="{FF2B5EF4-FFF2-40B4-BE49-F238E27FC236}">
                <a16:creationId xmlns:a16="http://schemas.microsoft.com/office/drawing/2014/main" id="{567F72FC-CB04-4CEC-BBB5-7FF6F0CC9DE1}"/>
              </a:ext>
            </a:extLst>
          </p:cNvPr>
          <p:cNvCxnSpPr>
            <a:cxnSpLocks/>
          </p:cNvCxnSpPr>
          <p:nvPr/>
        </p:nvCxnSpPr>
        <p:spPr>
          <a:xfrm rot="5400000">
            <a:off x="7064982" y="3498008"/>
            <a:ext cx="939272" cy="13000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C6FC434-B547-4EB4-BA70-BBFFD255B584}"/>
              </a:ext>
            </a:extLst>
          </p:cNvPr>
          <p:cNvSpPr/>
          <p:nvPr/>
        </p:nvSpPr>
        <p:spPr>
          <a:xfrm>
            <a:off x="5128101" y="2810466"/>
            <a:ext cx="2018953" cy="1033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Elbow Connector 116">
            <a:extLst>
              <a:ext uri="{FF2B5EF4-FFF2-40B4-BE49-F238E27FC236}">
                <a16:creationId xmlns:a16="http://schemas.microsoft.com/office/drawing/2014/main" id="{1702D845-B081-4AD7-B37C-7ADEE76FDE69}"/>
              </a:ext>
            </a:extLst>
          </p:cNvPr>
          <p:cNvCxnSpPr>
            <a:cxnSpLocks/>
            <a:stCxn id="3" idx="0"/>
            <a:endCxn id="32" idx="2"/>
          </p:cNvCxnSpPr>
          <p:nvPr/>
        </p:nvCxnSpPr>
        <p:spPr>
          <a:xfrm rot="5400000" flipH="1" flipV="1">
            <a:off x="4290635" y="4246353"/>
            <a:ext cx="2249308" cy="14445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116">
            <a:extLst>
              <a:ext uri="{FF2B5EF4-FFF2-40B4-BE49-F238E27FC236}">
                <a16:creationId xmlns:a16="http://schemas.microsoft.com/office/drawing/2014/main" id="{10540AFA-2FDF-4D37-853F-373C6CAD6172}"/>
              </a:ext>
            </a:extLst>
          </p:cNvPr>
          <p:cNvCxnSpPr>
            <a:cxnSpLocks/>
            <a:stCxn id="32" idx="0"/>
            <a:endCxn id="14" idx="2"/>
          </p:cNvCxnSpPr>
          <p:nvPr/>
        </p:nvCxnSpPr>
        <p:spPr>
          <a:xfrm rot="5400000" flipH="1" flipV="1">
            <a:off x="6203638" y="1993832"/>
            <a:ext cx="750575" cy="8826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09BDD84-C90A-4A1D-9468-1C3AE9B75108}"/>
              </a:ext>
            </a:extLst>
          </p:cNvPr>
          <p:cNvSpPr/>
          <p:nvPr/>
        </p:nvSpPr>
        <p:spPr>
          <a:xfrm>
            <a:off x="902251" y="5619942"/>
            <a:ext cx="1871263" cy="39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600" dirty="0" err="1">
                <a:solidFill>
                  <a:schemeClr val="tx1"/>
                </a:solidFill>
              </a:rPr>
              <a:t>Logging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9" name="Elbow Connector 106">
            <a:extLst>
              <a:ext uri="{FF2B5EF4-FFF2-40B4-BE49-F238E27FC236}">
                <a16:creationId xmlns:a16="http://schemas.microsoft.com/office/drawing/2014/main" id="{44BBBABA-2335-4D31-8F20-F10E3413F6AA}"/>
              </a:ext>
            </a:extLst>
          </p:cNvPr>
          <p:cNvCxnSpPr>
            <a:cxnSpLocks/>
            <a:stCxn id="3" idx="1"/>
            <a:endCxn id="38" idx="2"/>
          </p:cNvCxnSpPr>
          <p:nvPr/>
        </p:nvCxnSpPr>
        <p:spPr>
          <a:xfrm rot="10800000">
            <a:off x="1837883" y="6015648"/>
            <a:ext cx="1685224" cy="25674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RÃ©sultat de recherche d'images pour &quot;server icon&quot;">
            <a:extLst>
              <a:ext uri="{FF2B5EF4-FFF2-40B4-BE49-F238E27FC236}">
                <a16:creationId xmlns:a16="http://schemas.microsoft.com/office/drawing/2014/main" id="{1EA000AB-7E2C-4D2C-BF1A-39E6FA8E1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619" y="5681335"/>
            <a:ext cx="1142256" cy="114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1045">
            <a:extLst>
              <a:ext uri="{FF2B5EF4-FFF2-40B4-BE49-F238E27FC236}">
                <a16:creationId xmlns:a16="http://schemas.microsoft.com/office/drawing/2014/main" id="{D381BBA1-65F9-4B71-948D-FC479F0D16A0}"/>
              </a:ext>
            </a:extLst>
          </p:cNvPr>
          <p:cNvGrpSpPr/>
          <p:nvPr/>
        </p:nvGrpSpPr>
        <p:grpSpPr>
          <a:xfrm>
            <a:off x="182336" y="3252529"/>
            <a:ext cx="1626609" cy="776265"/>
            <a:chOff x="5452417" y="5209497"/>
            <a:chExt cx="1871263" cy="776265"/>
          </a:xfrm>
        </p:grpSpPr>
        <p:pic>
          <p:nvPicPr>
            <p:cNvPr id="43" name="Picture 2" descr="RÃ©sultat de recherche d'images pour &quot;file icon&quot;">
              <a:extLst>
                <a:ext uri="{FF2B5EF4-FFF2-40B4-BE49-F238E27FC236}">
                  <a16:creationId xmlns:a16="http://schemas.microsoft.com/office/drawing/2014/main" id="{1A76137A-AD4E-41C4-B8D1-52A4EDE213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0270" y="5264234"/>
              <a:ext cx="425856" cy="425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DF0F447-B3CC-4771-AFA0-2C036D861380}"/>
                </a:ext>
              </a:extLst>
            </p:cNvPr>
            <p:cNvSpPr/>
            <p:nvPr/>
          </p:nvSpPr>
          <p:spPr>
            <a:xfrm>
              <a:off x="5452417" y="5209497"/>
              <a:ext cx="1871263" cy="776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>
                  <a:solidFill>
                    <a:schemeClr val="tx1"/>
                  </a:solidFill>
                </a:rPr>
                <a:t>File </a:t>
              </a:r>
              <a:r>
                <a:rPr lang="fr-BE" sz="1600" dirty="0" err="1">
                  <a:solidFill>
                    <a:schemeClr val="tx1"/>
                  </a:solidFill>
                </a:rPr>
                <a:t>sink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1044">
            <a:extLst>
              <a:ext uri="{FF2B5EF4-FFF2-40B4-BE49-F238E27FC236}">
                <a16:creationId xmlns:a16="http://schemas.microsoft.com/office/drawing/2014/main" id="{37A30E1D-A11B-41B0-B1E2-C8367279096A}"/>
              </a:ext>
            </a:extLst>
          </p:cNvPr>
          <p:cNvGrpSpPr/>
          <p:nvPr/>
        </p:nvGrpSpPr>
        <p:grpSpPr>
          <a:xfrm>
            <a:off x="196517" y="4112803"/>
            <a:ext cx="1584175" cy="780119"/>
            <a:chOff x="3369708" y="6287247"/>
            <a:chExt cx="1871263" cy="85272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5CA32E7-2F08-4EE1-BCAD-65055FE61106}"/>
                </a:ext>
              </a:extLst>
            </p:cNvPr>
            <p:cNvSpPr/>
            <p:nvPr/>
          </p:nvSpPr>
          <p:spPr>
            <a:xfrm>
              <a:off x="3369708" y="6287247"/>
              <a:ext cx="1871263" cy="8527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>
                  <a:solidFill>
                    <a:schemeClr val="tx1"/>
                  </a:solidFill>
                </a:rPr>
                <a:t>ES </a:t>
              </a:r>
              <a:r>
                <a:rPr lang="fr-BE" sz="1600" dirty="0" err="1">
                  <a:solidFill>
                    <a:schemeClr val="tx1"/>
                  </a:solidFill>
                </a:rPr>
                <a:t>sink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47" name="Picture 4" descr="RÃ©sultat de recherche d'images pour &quot;elastic search icon&quot;">
              <a:extLst>
                <a:ext uri="{FF2B5EF4-FFF2-40B4-BE49-F238E27FC236}">
                  <a16:creationId xmlns:a16="http://schemas.microsoft.com/office/drawing/2014/main" id="{03DD03BF-0318-41B4-85C6-0A27A7673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7487" y="6386032"/>
              <a:ext cx="391171" cy="389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" name="Group 1043">
            <a:extLst>
              <a:ext uri="{FF2B5EF4-FFF2-40B4-BE49-F238E27FC236}">
                <a16:creationId xmlns:a16="http://schemas.microsoft.com/office/drawing/2014/main" id="{EF84F49E-1A46-4EB4-A508-A73F1DC8F24F}"/>
              </a:ext>
            </a:extLst>
          </p:cNvPr>
          <p:cNvGrpSpPr/>
          <p:nvPr/>
        </p:nvGrpSpPr>
        <p:grpSpPr>
          <a:xfrm>
            <a:off x="200964" y="2396817"/>
            <a:ext cx="1607981" cy="771703"/>
            <a:chOff x="2985565" y="3323011"/>
            <a:chExt cx="1607981" cy="66437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C4DF92E-E2A5-4EFC-BEC2-1C9C28CAEC5C}"/>
                </a:ext>
              </a:extLst>
            </p:cNvPr>
            <p:cNvSpPr/>
            <p:nvPr/>
          </p:nvSpPr>
          <p:spPr>
            <a:xfrm>
              <a:off x="2985565" y="3323011"/>
              <a:ext cx="1607981" cy="6643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err="1">
                  <a:solidFill>
                    <a:schemeClr val="tx1"/>
                  </a:solidFill>
                </a:rPr>
                <a:t>SqlServer</a:t>
              </a:r>
              <a:r>
                <a:rPr lang="fr-BE" sz="1600" dirty="0">
                  <a:solidFill>
                    <a:schemeClr val="tx1"/>
                  </a:solidFill>
                </a:rPr>
                <a:t> </a:t>
              </a:r>
              <a:r>
                <a:rPr lang="fr-BE" sz="1600" dirty="0" err="1">
                  <a:solidFill>
                    <a:schemeClr val="tx1"/>
                  </a:solidFill>
                </a:rPr>
                <a:t>sink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50" name="Picture 6" descr="RÃ©sultat de recherche d'images pour &quot;sql server icon&quot;">
              <a:extLst>
                <a:ext uri="{FF2B5EF4-FFF2-40B4-BE49-F238E27FC236}">
                  <a16:creationId xmlns:a16="http://schemas.microsoft.com/office/drawing/2014/main" id="{7D2F782C-1468-4D18-AF6B-217697C9DD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5102" y="3358063"/>
              <a:ext cx="368905" cy="358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9710AAFC-F1BA-4CCB-887D-D6B84A1851AA}"/>
              </a:ext>
            </a:extLst>
          </p:cNvPr>
          <p:cNvSpPr/>
          <p:nvPr/>
        </p:nvSpPr>
        <p:spPr>
          <a:xfrm>
            <a:off x="66621" y="2285583"/>
            <a:ext cx="1871263" cy="272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98">
            <a:extLst>
              <a:ext uri="{FF2B5EF4-FFF2-40B4-BE49-F238E27FC236}">
                <a16:creationId xmlns:a16="http://schemas.microsoft.com/office/drawing/2014/main" id="{1F74A503-1DAD-4DA5-A44B-95B146925EEB}"/>
              </a:ext>
            </a:extLst>
          </p:cNvPr>
          <p:cNvGrpSpPr/>
          <p:nvPr/>
        </p:nvGrpSpPr>
        <p:grpSpPr>
          <a:xfrm>
            <a:off x="2358910" y="237222"/>
            <a:ext cx="1871263" cy="677543"/>
            <a:chOff x="5337877" y="5217078"/>
            <a:chExt cx="1871263" cy="67754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240F32A-0ADE-4031-8462-483CB2F247C1}"/>
                </a:ext>
              </a:extLst>
            </p:cNvPr>
            <p:cNvSpPr/>
            <p:nvPr/>
          </p:nvSpPr>
          <p:spPr>
            <a:xfrm>
              <a:off x="5337877" y="5217078"/>
              <a:ext cx="1871263" cy="6775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err="1">
                  <a:solidFill>
                    <a:schemeClr val="tx1"/>
                  </a:solidFill>
                </a:rPr>
                <a:t>InMemory</a:t>
              </a:r>
              <a:r>
                <a:rPr lang="fr-BE" sz="1600" dirty="0">
                  <a:solidFill>
                    <a:schemeClr val="tx1"/>
                  </a:solidFill>
                </a:rPr>
                <a:t> </a:t>
              </a:r>
              <a:r>
                <a:rPr lang="fr-BE" sz="1600" dirty="0" err="1">
                  <a:solidFill>
                    <a:schemeClr val="tx1"/>
                  </a:solidFill>
                </a:rPr>
                <a:t>caching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56" name="Picture 18" descr="Image associÃ©e">
              <a:extLst>
                <a:ext uri="{FF2B5EF4-FFF2-40B4-BE49-F238E27FC236}">
                  <a16:creationId xmlns:a16="http://schemas.microsoft.com/office/drawing/2014/main" id="{2A8FEE3D-79F8-4522-96C2-13F8242188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3833" y="5303578"/>
              <a:ext cx="414526" cy="414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102">
            <a:extLst>
              <a:ext uri="{FF2B5EF4-FFF2-40B4-BE49-F238E27FC236}">
                <a16:creationId xmlns:a16="http://schemas.microsoft.com/office/drawing/2014/main" id="{E1B66224-8FC7-4032-8B83-656F75640D83}"/>
              </a:ext>
            </a:extLst>
          </p:cNvPr>
          <p:cNvGrpSpPr/>
          <p:nvPr/>
        </p:nvGrpSpPr>
        <p:grpSpPr>
          <a:xfrm>
            <a:off x="2353259" y="1044554"/>
            <a:ext cx="1871263" cy="739659"/>
            <a:chOff x="5163658" y="4869160"/>
            <a:chExt cx="1871263" cy="739659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BEF41A8-0F09-45EC-BBE0-09ECDB562F65}"/>
                </a:ext>
              </a:extLst>
            </p:cNvPr>
            <p:cNvSpPr/>
            <p:nvPr/>
          </p:nvSpPr>
          <p:spPr>
            <a:xfrm>
              <a:off x="5163658" y="4869160"/>
              <a:ext cx="1871263" cy="739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>
                  <a:solidFill>
                    <a:schemeClr val="tx1"/>
                  </a:solidFill>
                </a:rPr>
                <a:t>Redis </a:t>
              </a:r>
              <a:r>
                <a:rPr lang="fr-BE" sz="1600" dirty="0" err="1">
                  <a:solidFill>
                    <a:schemeClr val="tx1"/>
                  </a:solidFill>
                </a:rPr>
                <a:t>caching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59" name="Picture 2" descr="RÃ©sultat de recherche d'images pour &quot;redis&quot;">
              <a:extLst>
                <a:ext uri="{FF2B5EF4-FFF2-40B4-BE49-F238E27FC236}">
                  <a16:creationId xmlns:a16="http://schemas.microsoft.com/office/drawing/2014/main" id="{EB57343C-FDFA-4A0B-A69E-A2A2BF374F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7636" y="5013176"/>
              <a:ext cx="412156" cy="36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D6696C03-86A9-4E68-85DB-509C752D08A9}"/>
              </a:ext>
            </a:extLst>
          </p:cNvPr>
          <p:cNvSpPr/>
          <p:nvPr/>
        </p:nvSpPr>
        <p:spPr>
          <a:xfrm>
            <a:off x="2297428" y="132823"/>
            <a:ext cx="2016224" cy="1943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EB5592C-F332-4408-9CE5-BC8B8DE26F38}"/>
              </a:ext>
            </a:extLst>
          </p:cNvPr>
          <p:cNvSpPr/>
          <p:nvPr/>
        </p:nvSpPr>
        <p:spPr>
          <a:xfrm>
            <a:off x="2368806" y="2614885"/>
            <a:ext cx="1871263" cy="39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600" dirty="0" err="1">
                <a:solidFill>
                  <a:schemeClr val="tx1"/>
                </a:solidFill>
              </a:rPr>
              <a:t>Caching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DFCA849-A9F4-4364-A630-5750DDDF10A5}"/>
              </a:ext>
            </a:extLst>
          </p:cNvPr>
          <p:cNvSpPr/>
          <p:nvPr/>
        </p:nvSpPr>
        <p:spPr>
          <a:xfrm>
            <a:off x="2377721" y="3084830"/>
            <a:ext cx="1871263" cy="39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600" dirty="0" err="1">
                <a:solidFill>
                  <a:schemeClr val="tx1"/>
                </a:solidFill>
              </a:rPr>
              <a:t>OAuthStore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9257B62-82C0-4A64-83F5-852410728E40}"/>
              </a:ext>
            </a:extLst>
          </p:cNvPr>
          <p:cNvSpPr/>
          <p:nvPr/>
        </p:nvSpPr>
        <p:spPr>
          <a:xfrm>
            <a:off x="2377721" y="3593148"/>
            <a:ext cx="1871263" cy="39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600" dirty="0" err="1">
                <a:solidFill>
                  <a:schemeClr val="tx1"/>
                </a:solidFill>
              </a:rPr>
              <a:t>UMATicketStore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8" name="Elbow Connector 106">
            <a:extLst>
              <a:ext uri="{FF2B5EF4-FFF2-40B4-BE49-F238E27FC236}">
                <a16:creationId xmlns:a16="http://schemas.microsoft.com/office/drawing/2014/main" id="{D9F61458-B875-4196-817F-B0CFF4F35C19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1116685" y="4898744"/>
            <a:ext cx="606766" cy="8356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2F0200C-BB2A-48D8-B9E5-E28BD19319B0}"/>
              </a:ext>
            </a:extLst>
          </p:cNvPr>
          <p:cNvSpPr/>
          <p:nvPr/>
        </p:nvSpPr>
        <p:spPr>
          <a:xfrm>
            <a:off x="2297428" y="2515929"/>
            <a:ext cx="2016224" cy="1632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Elbow Connector 116">
            <a:extLst>
              <a:ext uri="{FF2B5EF4-FFF2-40B4-BE49-F238E27FC236}">
                <a16:creationId xmlns:a16="http://schemas.microsoft.com/office/drawing/2014/main" id="{5FD094C3-D37B-4112-B0D8-FB9AED032E8A}"/>
              </a:ext>
            </a:extLst>
          </p:cNvPr>
          <p:cNvCxnSpPr>
            <a:cxnSpLocks/>
            <a:stCxn id="3" idx="0"/>
            <a:endCxn id="71" idx="2"/>
          </p:cNvCxnSpPr>
          <p:nvPr/>
        </p:nvCxnSpPr>
        <p:spPr>
          <a:xfrm rot="16200000" flipV="1">
            <a:off x="3027050" y="4427346"/>
            <a:ext cx="1944441" cy="13874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8C48116C-A8F2-4258-B9C0-5132D628E349}"/>
              </a:ext>
            </a:extLst>
          </p:cNvPr>
          <p:cNvCxnSpPr>
            <a:stCxn id="71" idx="0"/>
            <a:endCxn id="60" idx="2"/>
          </p:cNvCxnSpPr>
          <p:nvPr/>
        </p:nvCxnSpPr>
        <p:spPr>
          <a:xfrm flipV="1">
            <a:off x="3305540" y="2076081"/>
            <a:ext cx="0" cy="439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144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8CACB9-03AB-4B0E-9E6A-961982C1B0D5}"/>
              </a:ext>
            </a:extLst>
          </p:cNvPr>
          <p:cNvSpPr/>
          <p:nvPr/>
        </p:nvSpPr>
        <p:spPr>
          <a:xfrm>
            <a:off x="3523107" y="6093296"/>
            <a:ext cx="2339786" cy="358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600" dirty="0" err="1">
                <a:solidFill>
                  <a:schemeClr val="tx1"/>
                </a:solidFill>
              </a:rPr>
              <a:t>EventStore</a:t>
            </a:r>
            <a:r>
              <a:rPr lang="fr-BE" sz="1600" dirty="0">
                <a:solidFill>
                  <a:schemeClr val="tx1"/>
                </a:solidFill>
              </a:rPr>
              <a:t> Host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8CACB9-03AB-4B0E-9E6A-961982C1B0D5}"/>
              </a:ext>
            </a:extLst>
          </p:cNvPr>
          <p:cNvSpPr/>
          <p:nvPr/>
        </p:nvSpPr>
        <p:spPr>
          <a:xfrm>
            <a:off x="3523107" y="4797152"/>
            <a:ext cx="2339786" cy="358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600" dirty="0" err="1">
                <a:solidFill>
                  <a:schemeClr val="tx1"/>
                </a:solidFill>
              </a:rPr>
              <a:t>EventStore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repository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21737" y="2301616"/>
            <a:ext cx="1871263" cy="1084317"/>
            <a:chOff x="2904369" y="3351354"/>
            <a:chExt cx="1871263" cy="108431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8CACB9-03AB-4B0E-9E6A-961982C1B0D5}"/>
                </a:ext>
              </a:extLst>
            </p:cNvPr>
            <p:cNvSpPr/>
            <p:nvPr/>
          </p:nvSpPr>
          <p:spPr>
            <a:xfrm>
              <a:off x="2904369" y="3351354"/>
              <a:ext cx="1871263" cy="1084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err="1">
                  <a:solidFill>
                    <a:schemeClr val="tx1"/>
                  </a:solidFill>
                </a:rPr>
                <a:t>SqlServer</a:t>
              </a:r>
              <a:r>
                <a:rPr lang="fr-BE" sz="1600" dirty="0">
                  <a:solidFill>
                    <a:schemeClr val="tx1"/>
                  </a:solidFill>
                </a:rPr>
                <a:t> repo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7" name="Picture 6" descr="RÃ©sultat de recherche d'images pour &quot;sql server icon&quot;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1533" y="3411228"/>
              <a:ext cx="667184" cy="648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4788867" y="1080594"/>
            <a:ext cx="1871263" cy="1084317"/>
            <a:chOff x="7237267" y="2597881"/>
            <a:chExt cx="1871263" cy="1084317"/>
          </a:xfrm>
        </p:grpSpPr>
        <p:pic>
          <p:nvPicPr>
            <p:cNvPr id="9" name="Picture 20" descr="RÃ©sultat de recherche d'images pour &quot;sqlite icon&quot;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110" y="2640979"/>
              <a:ext cx="977575" cy="818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8CACB9-03AB-4B0E-9E6A-961982C1B0D5}"/>
                </a:ext>
              </a:extLst>
            </p:cNvPr>
            <p:cNvSpPr/>
            <p:nvPr/>
          </p:nvSpPr>
          <p:spPr>
            <a:xfrm>
              <a:off x="7237267" y="2597881"/>
              <a:ext cx="1871263" cy="1084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err="1">
                  <a:solidFill>
                    <a:schemeClr val="tx1"/>
                  </a:solidFill>
                </a:rPr>
                <a:t>Sqlite</a:t>
              </a:r>
              <a:r>
                <a:rPr lang="fr-BE" sz="1600" dirty="0">
                  <a:solidFill>
                    <a:schemeClr val="tx1"/>
                  </a:solidFill>
                </a:rPr>
                <a:t> repo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21737" y="1080594"/>
            <a:ext cx="1871263" cy="1084317"/>
            <a:chOff x="6942822" y="620067"/>
            <a:chExt cx="1871263" cy="108431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08CACB9-03AB-4B0E-9E6A-961982C1B0D5}"/>
                </a:ext>
              </a:extLst>
            </p:cNvPr>
            <p:cNvSpPr/>
            <p:nvPr/>
          </p:nvSpPr>
          <p:spPr>
            <a:xfrm>
              <a:off x="6942822" y="620067"/>
              <a:ext cx="1871263" cy="1084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err="1">
                  <a:solidFill>
                    <a:schemeClr val="tx1"/>
                  </a:solidFill>
                </a:rPr>
                <a:t>Postgres</a:t>
              </a:r>
              <a:r>
                <a:rPr lang="fr-BE" sz="1600" dirty="0">
                  <a:solidFill>
                    <a:schemeClr val="tx1"/>
                  </a:solidFill>
                </a:rPr>
                <a:t> repo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Image associÃ©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3657" y="769937"/>
              <a:ext cx="660707" cy="68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4788865" y="2305688"/>
            <a:ext cx="1871263" cy="1076171"/>
            <a:chOff x="5337877" y="5217078"/>
            <a:chExt cx="1871263" cy="107617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08CACB9-03AB-4B0E-9E6A-961982C1B0D5}"/>
                </a:ext>
              </a:extLst>
            </p:cNvPr>
            <p:cNvSpPr/>
            <p:nvPr/>
          </p:nvSpPr>
          <p:spPr>
            <a:xfrm>
              <a:off x="5337877" y="5217078"/>
              <a:ext cx="1871263" cy="10761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err="1">
                  <a:solidFill>
                    <a:schemeClr val="tx1"/>
                  </a:solidFill>
                </a:rPr>
                <a:t>InMemory</a:t>
              </a:r>
              <a:r>
                <a:rPr lang="fr-BE" sz="1600" dirty="0">
                  <a:solidFill>
                    <a:schemeClr val="tx1"/>
                  </a:solidFill>
                </a:rPr>
                <a:t> repo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6" name="Picture 18" descr="Image associÃ©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3833" y="5303578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Rectangle 16"/>
          <p:cNvSpPr/>
          <p:nvPr/>
        </p:nvSpPr>
        <p:spPr>
          <a:xfrm>
            <a:off x="2676776" y="969006"/>
            <a:ext cx="4032448" cy="2665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3" idx="0"/>
            <a:endCxn id="4" idx="2"/>
          </p:cNvCxnSpPr>
          <p:nvPr/>
        </p:nvCxnSpPr>
        <p:spPr>
          <a:xfrm flipV="1">
            <a:off x="4693000" y="5155340"/>
            <a:ext cx="0" cy="9379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0"/>
            <a:endCxn id="17" idx="2"/>
          </p:cNvCxnSpPr>
          <p:nvPr/>
        </p:nvCxnSpPr>
        <p:spPr>
          <a:xfrm flipV="1">
            <a:off x="4693000" y="3634226"/>
            <a:ext cx="0" cy="11629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Ã©sultat de recherche d'images pour &quot;server icon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676" y="5715744"/>
            <a:ext cx="1142256" cy="114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2379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388</Words>
  <Application>Microsoft Office PowerPoint</Application>
  <PresentationFormat>Affichage à l'écran (4:3)</PresentationFormat>
  <Paragraphs>149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Calibri</vt:lpstr>
      <vt:lpstr>Imago</vt:lpstr>
      <vt:lpstr>Larissa-Design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Donabedian David</dc:creator>
  <cp:lastModifiedBy>Laetitia B</cp:lastModifiedBy>
  <cp:revision>177</cp:revision>
  <dcterms:created xsi:type="dcterms:W3CDTF">2018-01-17T15:37:25Z</dcterms:created>
  <dcterms:modified xsi:type="dcterms:W3CDTF">2018-04-24T07:20:59Z</dcterms:modified>
</cp:coreProperties>
</file>