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7" r:id="rId1"/>
  </p:sldMasterIdLst>
  <p:notesMasterIdLst>
    <p:notesMasterId r:id="rId11"/>
  </p:notesMasterIdLst>
  <p:sldIdLst>
    <p:sldId id="261" r:id="rId2"/>
    <p:sldId id="311" r:id="rId3"/>
    <p:sldId id="312" r:id="rId4"/>
    <p:sldId id="313" r:id="rId5"/>
    <p:sldId id="314" r:id="rId6"/>
    <p:sldId id="315" r:id="rId7"/>
    <p:sldId id="316" r:id="rId8"/>
    <p:sldId id="318" r:id="rId9"/>
    <p:sldId id="31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3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9AF64-0D0E-4193-9CFC-E6FD34AB3947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0384C-CE00-42AD-8E08-E8F1EA7FA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25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0384C-CE00-42AD-8E08-E8F1EA7FAF9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855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0384C-CE00-42AD-8E08-E8F1EA7FAF9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27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0384C-CE00-42AD-8E08-E8F1EA7FAF9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14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0384C-CE00-42AD-8E08-E8F1EA7FAF9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377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0384C-CE00-42AD-8E08-E8F1EA7FAF9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780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0384C-CE00-42AD-8E08-E8F1EA7FAF9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73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0384C-CE00-42AD-8E08-E8F1EA7FAF9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347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0384C-CE00-42AD-8E08-E8F1EA7FAF9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12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0384C-CE00-42AD-8E08-E8F1EA7FAF9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17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AA20-C539-4886-B982-B22AC7FF9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B9647-76CA-41AA-9936-2192D13F0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F6E6A-F9DB-4DA8-9E2F-2F3892D3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E10D-25CA-4270-B78A-2EBA3344D897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18C3F-D912-40C7-BD71-FE7B2C73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C5AEB-E9FB-4125-91FF-2C0FB18F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504-F0C4-4E4C-95BC-2CD9B6845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410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BD2A-0733-4D46-8A1F-36B3749C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BA74F-2892-4C87-A096-D6CBAD4DA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BBF39-68B8-41EE-839B-FBFDF539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E10D-25CA-4270-B78A-2EBA3344D897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9FD6C-1968-4A0E-8839-91391745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C2CE5-6D77-4661-8253-AA18A0F1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504-F0C4-4E4C-95BC-2CD9B6845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97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240EBA-C6BD-4FD2-B311-4624EC3CB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5DDE6-04CC-4A4D-99DE-D9A139CFA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93BD3-0B26-490C-9028-E70FBF94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E10D-25CA-4270-B78A-2EBA3344D897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686A4-C027-42AB-805E-1B9142FC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77D87-08B5-4C82-B812-FB25F17A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504-F0C4-4E4C-95BC-2CD9B6845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758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DC26-0728-4ECA-B453-D1C6B178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7ABE6-C4E2-44D7-AE36-44B538B5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44B99-D8BB-4746-B74E-25DC64AD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E10D-25CA-4270-B78A-2EBA3344D897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DC9AA-8438-46F7-BA9C-0FFB34CD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8216A-A7BE-45E0-979A-F44C36CC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504-F0C4-4E4C-95BC-2CD9B6845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0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0110-1AFA-464C-8CEA-BB5BDAF8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BD8B6-1F6F-4B59-B91D-9B34D977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57F19-5524-403D-BC3A-011FBAB2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E10D-25CA-4270-B78A-2EBA3344D897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9AA53-FDBD-4B11-8DF9-9ABE7AFB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BA6DE-083F-48C8-88A8-B4056FFD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504-F0C4-4E4C-95BC-2CD9B6845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847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4F36-3EDF-4C41-BB9A-DCD53C5F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BBBB-66EB-42A6-A04D-EFEE77038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91DC1-D177-401D-8542-E0EA94FCF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323C3-7183-4004-8D5F-E9BB54A0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E10D-25CA-4270-B78A-2EBA3344D897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1FCC9-AF15-4E77-ABE1-7DCB4EE0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E8935-0EC5-4914-A209-C17D3732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504-F0C4-4E4C-95BC-2CD9B6845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15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207A-B877-40F1-8465-492B39290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00A0C-FC2B-41F7-94E2-FF98903EA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9D9D1-095C-4173-925E-A7C69E8C0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F8A5A-D56D-4ED7-B792-2ACA59082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4C8C9-80A4-44BB-B8DB-BE1D587D7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01995-4860-49F8-B615-E0F5542E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E10D-25CA-4270-B78A-2EBA3344D897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1EADCF-6D22-4590-9EC6-286C37D4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8963C-5467-4A8A-A384-6EC7191E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504-F0C4-4E4C-95BC-2CD9B6845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65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4C35-2865-4F2C-A127-61CA9162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3FAD9-7119-4DDD-8B02-09C6E12F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E10D-25CA-4270-B78A-2EBA3344D897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D58DE-ECD1-43AD-BD6F-CE023019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23389-132F-453E-8B32-8DC65B66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504-F0C4-4E4C-95BC-2CD9B6845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85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0D469-0BED-42F7-9445-AFA4417B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E10D-25CA-4270-B78A-2EBA3344D897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32356-0E9A-4B93-99F8-BF0FDA90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1C2CF-07FC-41F1-83AA-9645D66B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504-F0C4-4E4C-95BC-2CD9B6845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86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F062-D766-4A23-81FC-CD9C685A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47076-2F36-4951-944C-6043DA29A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2ABCE-B7B3-4102-AECE-072852979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7C3BB-8BA6-45D7-8408-C909A399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E10D-25CA-4270-B78A-2EBA3344D897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9AD26-A60E-4695-B6E8-F6E00AD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BD26C-6499-4484-BAD3-9D7A39A4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504-F0C4-4E4C-95BC-2CD9B6845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86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28D3-F3A6-485E-AC70-C0863795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5BC8B-74E7-48E2-866F-C4309AA8C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56E0F-1BEF-4309-AF2F-4A2248C33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74E1C-4716-41A8-B44A-89F3A7DA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E10D-25CA-4270-B78A-2EBA3344D897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4A101-E272-4402-8794-5A76E4EF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71F7B-4E5D-49E5-8103-0112B21F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504-F0C4-4E4C-95BC-2CD9B6845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83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51B518-F454-45B0-B1D6-EC546D57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8EC3F-CCDF-4451-A5A9-7BD5D6CBA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CC25-4897-4AD6-99EA-3ED126D91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CE10D-25CA-4270-B78A-2EBA3344D897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16FE-57A5-442B-9108-11B4AD6B4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8567-23F8-4C40-B788-227316C9D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2504-F0C4-4E4C-95BC-2CD9B6845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26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8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omputer, sign&#10;&#10;Description automatically generated">
            <a:extLst>
              <a:ext uri="{FF2B5EF4-FFF2-40B4-BE49-F238E27FC236}">
                <a16:creationId xmlns:a16="http://schemas.microsoft.com/office/drawing/2014/main" id="{4B8E3AEF-39AC-48FD-BA51-A0B938AE2F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67" b="182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27688ED9-A5D8-43CC-A06F-CF513A56AF64}"/>
              </a:ext>
            </a:extLst>
          </p:cNvPr>
          <p:cNvSpPr txBox="1">
            <a:spLocks/>
          </p:cNvSpPr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CRICKET FEVER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22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D2FB5E-92C7-4F22-B0D0-8A017E464924}"/>
              </a:ext>
            </a:extLst>
          </p:cNvPr>
          <p:cNvSpPr/>
          <p:nvPr/>
        </p:nvSpPr>
        <p:spPr>
          <a:xfrm>
            <a:off x="0" y="0"/>
            <a:ext cx="12192000" cy="90412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1D91E3C-A3D6-4B26-9E6D-7C961C90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904126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rgbClr val="232F3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Main Flow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C989AB1-7E5D-4460-B404-0A6127045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4127"/>
            <a:ext cx="12191998" cy="5953874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9ED363DB-043B-42B5-944C-6E8A1995D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43" y="1046440"/>
            <a:ext cx="8334914" cy="564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9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D2FB5E-92C7-4F22-B0D0-8A017E464924}"/>
              </a:ext>
            </a:extLst>
          </p:cNvPr>
          <p:cNvSpPr/>
          <p:nvPr/>
        </p:nvSpPr>
        <p:spPr>
          <a:xfrm>
            <a:off x="0" y="0"/>
            <a:ext cx="12192000" cy="90412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1D91E3C-A3D6-4B26-9E6D-7C961C90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904126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rgbClr val="232F3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Permission Flow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C989AB1-7E5D-4460-B404-0A6127045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4127"/>
            <a:ext cx="12191998" cy="5953874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DA1762-9413-4ACE-A55B-5C4E657D2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29" y="1422762"/>
            <a:ext cx="8514268" cy="515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7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D2FB5E-92C7-4F22-B0D0-8A017E464924}"/>
              </a:ext>
            </a:extLst>
          </p:cNvPr>
          <p:cNvSpPr/>
          <p:nvPr/>
        </p:nvSpPr>
        <p:spPr>
          <a:xfrm>
            <a:off x="0" y="0"/>
            <a:ext cx="12192000" cy="90412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1D91E3C-A3D6-4B26-9E6D-7C961C90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904126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rgbClr val="232F3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Welcome Flow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C989AB1-7E5D-4460-B404-0A6127045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4127"/>
            <a:ext cx="12191998" cy="5953874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58917C2-32C8-4C5A-B155-9924668C2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568" y="943233"/>
            <a:ext cx="7412688" cy="604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5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D2FB5E-92C7-4F22-B0D0-8A017E464924}"/>
              </a:ext>
            </a:extLst>
          </p:cNvPr>
          <p:cNvSpPr/>
          <p:nvPr/>
        </p:nvSpPr>
        <p:spPr>
          <a:xfrm>
            <a:off x="0" y="0"/>
            <a:ext cx="12192000" cy="90412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1D91E3C-A3D6-4B26-9E6D-7C961C90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904126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rgbClr val="232F3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Game Flow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C989AB1-7E5D-4460-B404-0A6127045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4127"/>
            <a:ext cx="12191998" cy="5953874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DBD6DDA-C6F1-4E99-B6CC-A3A735968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44" y="1516660"/>
            <a:ext cx="10741912" cy="460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8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D2FB5E-92C7-4F22-B0D0-8A017E464924}"/>
              </a:ext>
            </a:extLst>
          </p:cNvPr>
          <p:cNvSpPr/>
          <p:nvPr/>
        </p:nvSpPr>
        <p:spPr>
          <a:xfrm>
            <a:off x="0" y="0"/>
            <a:ext cx="12192000" cy="90412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1D91E3C-A3D6-4B26-9E6D-7C961C90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904126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rgbClr val="232F3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Cricket Trivia Flow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C989AB1-7E5D-4460-B404-0A6127045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4127"/>
            <a:ext cx="12191998" cy="5953874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16FE72D-6FA3-4E85-A9DA-E5CA8E495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813408"/>
            <a:ext cx="12191998" cy="430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0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D2FB5E-92C7-4F22-B0D0-8A017E464924}"/>
              </a:ext>
            </a:extLst>
          </p:cNvPr>
          <p:cNvSpPr/>
          <p:nvPr/>
        </p:nvSpPr>
        <p:spPr>
          <a:xfrm>
            <a:off x="0" y="0"/>
            <a:ext cx="12192000" cy="90412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1D91E3C-A3D6-4B26-9E6D-7C961C90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904126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rgbClr val="232F3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Predict Match Flow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C989AB1-7E5D-4460-B404-0A6127045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4127"/>
            <a:ext cx="12191998" cy="5953874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FB5CC9B-FB16-493A-B85D-10515A206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7" y="1784926"/>
            <a:ext cx="12089601" cy="401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2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D2FB5E-92C7-4F22-B0D0-8A017E464924}"/>
              </a:ext>
            </a:extLst>
          </p:cNvPr>
          <p:cNvSpPr/>
          <p:nvPr/>
        </p:nvSpPr>
        <p:spPr>
          <a:xfrm>
            <a:off x="0" y="0"/>
            <a:ext cx="12192000" cy="90412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1D91E3C-A3D6-4B26-9E6D-7C961C90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904126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rgbClr val="232F3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Global </a:t>
            </a:r>
            <a:r>
              <a:rPr lang="en-IN" sz="4800" b="1" dirty="0" err="1">
                <a:solidFill>
                  <a:srgbClr val="232F3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Leaderboard</a:t>
            </a:r>
            <a:endParaRPr lang="en-IN" sz="4800" b="1" dirty="0">
              <a:solidFill>
                <a:srgbClr val="232F3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C989AB1-7E5D-4460-B404-0A6127045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4127"/>
            <a:ext cx="12191998" cy="5953874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F629C6-7F3D-47FE-BACD-B0F997014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8" y="1907458"/>
            <a:ext cx="11640620" cy="3947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480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8BAD35-B8F6-4750-8148-02915C7E9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27688ED9-A5D8-43CC-A06F-CF513A56AF64}"/>
              </a:ext>
            </a:extLst>
          </p:cNvPr>
          <p:cNvSpPr txBox="1">
            <a:spLocks/>
          </p:cNvSpPr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91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Widescreen</PresentationFormat>
  <Paragraphs>18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Main Flow</vt:lpstr>
      <vt:lpstr>Permission Flow</vt:lpstr>
      <vt:lpstr>Welcome Flow</vt:lpstr>
      <vt:lpstr>Game Flow</vt:lpstr>
      <vt:lpstr>Cricket Trivia Flow</vt:lpstr>
      <vt:lpstr>Predict Match Flow</vt:lpstr>
      <vt:lpstr>Global Leaderboard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hannan satopay</dc:creator>
  <cp:lastModifiedBy>hannan satopay</cp:lastModifiedBy>
  <cp:revision>3</cp:revision>
  <dcterms:created xsi:type="dcterms:W3CDTF">2020-02-02T18:46:24Z</dcterms:created>
  <dcterms:modified xsi:type="dcterms:W3CDTF">2020-02-02T18:48:10Z</dcterms:modified>
</cp:coreProperties>
</file>