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99089-7B90-6E94-1C31-C9168818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6C52DF-6F10-BF2E-5C02-546F7AA1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0B3AA7-1CD1-D2B6-B3C7-20E38A46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8A076A-083D-ECC3-7F4A-8E788923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C03282-89A0-F4DD-9981-603A3F4D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5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43AAD-1207-831D-B43E-F3D1D5C2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733864-8C6E-4A34-AE03-5CB4504B0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394D4A-D99B-C450-CC35-4A587C40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48C418-1C7B-44F3-3120-C352BE49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299C8-FC46-F8D9-3314-ED767F9D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1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37068-FEAB-D1B2-2480-1138D1725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A619C5-F99D-65C5-3FC7-88865BF82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B641EA-9F30-AF4E-10F6-CFB78412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0B0607-64D1-00D7-B14D-256F4462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5337CC-9B96-C619-35B3-5C4EDC5B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9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FC410-21B3-E33E-7ED6-73C7808F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748136-89E2-050F-68E1-4BDE4E6D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571A2F-F852-07CE-1F1E-DC6782D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9F559B-6A5E-5880-7578-DACCAD94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4D3E8-01A8-ECA5-4D2C-141DFB02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33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5DEFE-BBE2-D6FB-6EB0-B9B5611A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3D7AE8-FDC1-379D-3F92-5294946D4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6E0C3E-9301-9658-BA9F-D7F0583B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D3EF4-F1FC-6484-016F-34F931E5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6F5C16-2566-8481-458C-357C3746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43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48796-CA7D-F63B-6DD6-01947F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5FDD3-30C4-63B7-6D7B-E83EFD786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10370D-C93B-5D22-6719-515CF23A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196001-5B96-A5E1-7BC0-0B8D4D40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1479F7-A425-798A-78BE-7FF7F182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254BEF-C4D3-B1C4-F86B-6E2D226A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E3E46-D7E4-0D7C-F06C-0E4E6656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28B713-989F-ED90-78AA-7F79A7CC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243801-C8A0-0DC8-F80A-0DBC9EE8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F546DA-BDA6-CE65-1001-4893AE05B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AB2AF-F26F-69A0-D806-75A20A06C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4580F4-DBAC-3691-30EF-8FADD1CF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E80F99-6097-A4CF-8495-5F4E593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6248BA-FFFE-CD5D-DB1A-944E6AEF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01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7D332-EBB2-68B7-775C-F1DAA03E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DB13EE-09A9-6CE7-CC2B-CA65A73E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572914-6514-4FFF-DF7A-C0246C1C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FE818D-FC29-D4A0-7346-C5D7D8C3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D0408B-9300-B168-9217-C92F8D57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E6B134-E188-63E1-CBE7-2CD12CBD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4490EA-4D23-7B1B-F352-D39F2D6E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3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05C7B-5E80-0D48-DCDC-9D90F2EE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FDE6F-40F3-5F44-F57D-80295271A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6FA87C-7598-4BDF-EB00-4C557927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6FB141-11F5-CD21-FD80-31BE5E4B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7D739A-E577-6D36-7452-E4790918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99A001-8D72-38A5-D015-C9DA7738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05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CE2FC-09E2-D0AF-40E1-B3891F87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D9783D-FCE2-2218-1616-DBDA7342B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A15568-AA6A-9E93-3FF6-E4235A7E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D35D05-E60D-DEC2-8C7D-B832130D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7BE8CF-1422-7B6D-4DD7-6E9E4CAB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632253-3E4F-78A6-3879-A44EA22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31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112395-9B81-67AD-2F5E-17441E5D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D6162-4D1A-5B65-F47F-21B67EF1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AEC19-654C-CA4D-A2B9-96084460B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B4CE-F4FF-4DB3-9912-65D1FF0EC38B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40F937-EE87-6DBA-44AC-69E179323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DE988F-9483-4693-1D17-C1C6EFFE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BEB5-BADE-4DD5-A51F-998F117D1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69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BF284-DF97-942B-36BB-F1A14BB9C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B11B39-6FC2-B02F-0631-2DAFA77D3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70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50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Hanna Chen</dc:creator>
  <cp:lastModifiedBy>Hanna Chen</cp:lastModifiedBy>
  <cp:revision>1</cp:revision>
  <dcterms:created xsi:type="dcterms:W3CDTF">2023-06-14T14:20:03Z</dcterms:created>
  <dcterms:modified xsi:type="dcterms:W3CDTF">2023-06-14T14:21:02Z</dcterms:modified>
</cp:coreProperties>
</file>