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our question is “</a:t>
            </a:r>
            <a:r>
              <a:rPr lang="en-US" sz="1400">
                <a:solidFill>
                  <a:schemeClr val="dk1"/>
                </a:solidFill>
              </a:rPr>
              <a:t>can mental illneses be predicted by studying social media activities”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29e9f3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38" name="Google Shape;138;g2829e9f34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29e9f34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45" name="Google Shape;145;g2829e9f343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29e9f34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52" name="Google Shape;152;g2829e9f343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dc42dc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59" name="Google Shape;159;g28dc42dc0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dc42dc0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66" name="Google Shape;166;g28dc42dc03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51fc3c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451fc3c1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d1ddd933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500">
                <a:solidFill>
                  <a:schemeClr val="dk1"/>
                </a:solidFill>
              </a:rPr>
              <a:t>upvote ratio: 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ratio between upvotes and total votes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 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likely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agree and engage on the posts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score:  user score that represents how much you've contributed to the Reddit community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highly 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relevant</a:t>
            </a: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comments are 68 seems also people are engaging thro posts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are to prove whether posts are relevant to analyze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27d1ddd933c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4c6e61c3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3" name="Google Shape;93;g284c6e61c3f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c6e61c3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1" name="Google Shape;101;g284c6e61c3f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4c6e61c3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9" name="Google Shape;109;g284c6e61c3f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23fc41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17" name="Google Shape;117;g2823fc419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23fc419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All reddit users post/comment on mental health-related subreddits at any given time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We want to generalize reddit user’s behavior within mental health related subreddits</a:t>
            </a:r>
            <a:endParaRPr sz="1300"/>
          </a:p>
        </p:txBody>
      </p:sp>
      <p:sp>
        <p:nvSpPr>
          <p:cNvPr id="124" name="Google Shape;124;g2823fc419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23fc419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sz="1300"/>
          </a:p>
        </p:txBody>
      </p:sp>
      <p:sp>
        <p:nvSpPr>
          <p:cNvPr id="131" name="Google Shape;131;g2823fc4194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561630" y="14111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4720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0" y="1661425"/>
            <a:ext cx="6452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Mental Illness Detection</a:t>
            </a:r>
            <a:endParaRPr b="1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from Social Media Activities using NLP</a:t>
            </a:r>
            <a:endParaRPr b="1" sz="44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9135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Anh Nguyen, Hanna Song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Sampling Frame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651000" y="1721075"/>
            <a:ext cx="78420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Sampling frame</a:t>
            </a:r>
            <a:r>
              <a:rPr lang="en-US" sz="2800"/>
              <a:t>: using pipeline of text classification of Natural Language Processing with keywords that indicate negative emotions or mental health issues people use in posts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Sample</a:t>
            </a:r>
            <a:r>
              <a:rPr lang="en-US" sz="2800"/>
              <a:t>:</a:t>
            </a:r>
            <a:r>
              <a:rPr b="1" lang="en-US" sz="2800"/>
              <a:t> </a:t>
            </a:r>
            <a:r>
              <a:rPr lang="en-US" sz="2800"/>
              <a:t>top posts on 9 mental health related subreddits from 2021 - 2023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Level of replication</a:t>
            </a:r>
            <a:r>
              <a:rPr lang="en-US" sz="2800"/>
              <a:t>: applying the same NLP classification process to the combined dataset and to each subreddit dataset separately to find similarities and level of replication our dataset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Data point</a:t>
            </a:r>
            <a:r>
              <a:rPr lang="en-US" sz="2800"/>
              <a:t>: words from posts</a:t>
            </a:r>
            <a:endParaRPr sz="28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Sample Size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651000" y="1815725"/>
            <a:ext cx="78420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Sample size: </a:t>
            </a:r>
            <a:endParaRPr sz="2800"/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Top posts on mental-health related subreddits (3814 posts) from 2021 to 2023</a:t>
            </a:r>
            <a:endParaRPr sz="2800"/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Since a year of the data is too small to analyze and generalize, we decided to use two years of data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Sampling bias: only some specific mental health-related subreddits are scraped → not a representative of all reddit users with mental health disorders</a:t>
            </a:r>
            <a:endParaRPr sz="28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628825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960">
                <a:solidFill>
                  <a:schemeClr val="dk1"/>
                </a:solidFill>
              </a:rPr>
              <a:t>Threats to the </a:t>
            </a:r>
            <a:endParaRPr b="1" sz="496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960">
                <a:solidFill>
                  <a:schemeClr val="dk1"/>
                </a:solidFill>
              </a:rPr>
              <a:t>External Validity</a:t>
            </a:r>
            <a:endParaRPr b="1" sz="4960"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651000" y="2148300"/>
            <a:ext cx="7842000" cy="4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Units: </a:t>
            </a:r>
            <a:r>
              <a:rPr lang="en-US" sz="2800"/>
              <a:t>Our sample might not be representative of the population since the data is restricted to specific random subreddits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Place:</a:t>
            </a:r>
            <a:r>
              <a:rPr lang="en-US" sz="2800"/>
              <a:t> Data are collected from one place - Reddit</a:t>
            </a:r>
            <a:endParaRPr sz="2800"/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Reddit has specific characteristics that allow people to be more straightforward and comfortable expressing their opinions/feelings. People truly get the pros of being anonymous on here</a:t>
            </a:r>
            <a:endParaRPr sz="2800"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800"/>
              <a:t>Time</a:t>
            </a:r>
            <a:r>
              <a:rPr lang="en-US" sz="2800"/>
              <a:t>: Limited to 2 years, which may not be representative of all points in time</a:t>
            </a:r>
            <a:endParaRPr sz="28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6425" y="4511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libri"/>
              <a:buNone/>
            </a:pPr>
            <a:r>
              <a:rPr b="1" lang="en-US" sz="4560">
                <a:solidFill>
                  <a:schemeClr val="dk1"/>
                </a:solidFill>
              </a:rPr>
              <a:t>P</a:t>
            </a:r>
            <a:r>
              <a:rPr b="1" lang="en-US" sz="4560">
                <a:solidFill>
                  <a:schemeClr val="dk1"/>
                </a:solidFill>
              </a:rPr>
              <a:t>robability Sampling or Non-probability Sampling?</a:t>
            </a:r>
            <a:endParaRPr b="1" sz="4560">
              <a:solidFill>
                <a:schemeClr val="dk1"/>
              </a:solidFill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51000" y="2148300"/>
            <a:ext cx="7842000" cy="4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Probability Sampling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Our goal: generate a representative sample from a population 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Sample: words that individual post on 9 </a:t>
            </a:r>
            <a:r>
              <a:rPr lang="en-US" sz="2800"/>
              <a:t>different</a:t>
            </a:r>
            <a:r>
              <a:rPr lang="en-US" sz="2800"/>
              <a:t> mental health communities from 2021 to 2023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Population: All Reddit</a:t>
            </a:r>
            <a:r>
              <a:rPr lang="en-US" sz="2800"/>
              <a:t> activities regarding mental health at all points in time</a:t>
            </a:r>
            <a:endParaRPr sz="28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05025" y="603545"/>
            <a:ext cx="7407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Sampling Strategy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51000" y="2045375"/>
            <a:ext cx="79602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Cluster Random Sampling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Collecting Reddit data in 2021-2023 (uniformly) from different random mental health related subreddits and combine them together -&gt; </a:t>
            </a:r>
            <a:r>
              <a:rPr b="1" lang="en-US" sz="2800"/>
              <a:t>Cluster</a:t>
            </a:r>
            <a:endParaRPr b="1"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Using this combined sample as a representative of the population to draw a conclusion on the relationship between social media activities and mental health detection</a:t>
            </a:r>
            <a:endParaRPr sz="280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34325" y="2411972"/>
            <a:ext cx="74073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</a:rPr>
              <a:t>Thank You.</a:t>
            </a:r>
            <a:endParaRPr b="1" sz="5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</a:rPr>
              <a:t>Any questions?</a:t>
            </a:r>
            <a:endParaRPr b="1" sz="5400">
              <a:solidFill>
                <a:schemeClr val="dk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651005" y="645987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Source of pilot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74850" y="1799900"/>
            <a:ext cx="78753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/>
              <a:t>Subreddits related to mental health</a:t>
            </a:r>
            <a:endParaRPr sz="23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225" y="2406775"/>
            <a:ext cx="6431698" cy="36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-165250" y="2538150"/>
            <a:ext cx="2866800" cy="3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 subreddits: Mental health, Mental illness, Health Anxiety, ADHD, Bipolar, Anxiety, depression, PTSD, SuicideWatch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15780" y="491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Statistics of the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" y="1721073"/>
            <a:ext cx="8229600" cy="5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800"/>
              <a:t>Samples include posts from 2021 - 2023 on mental health-related subreddits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/>
              <a:t>Numerical Features: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en-US" sz="2800"/>
              <a:t>Score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en-US" sz="2800"/>
              <a:t>Upvote ratio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en-US" sz="2800"/>
              <a:t>Total comments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on post</a:t>
            </a:r>
            <a:endParaRPr sz="28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950" y="3300075"/>
            <a:ext cx="4583600" cy="32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4859" l="0" r="0" t="7429"/>
          <a:stretch/>
        </p:blipFill>
        <p:spPr>
          <a:xfrm>
            <a:off x="457200" y="5551725"/>
            <a:ext cx="3739475" cy="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57200" y="5172150"/>
            <a:ext cx="2740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15780" y="491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Statistics of the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" y="1580600"/>
            <a:ext cx="82296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800"/>
              <a:t>Histograms of Reddit Score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200" y="2213900"/>
            <a:ext cx="5357601" cy="4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15780" y="491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Statistics of the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580600"/>
            <a:ext cx="82296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800"/>
              <a:t>Histograms of Upvote Ratio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300" y="2220700"/>
            <a:ext cx="5459401" cy="42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615780" y="491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Statistics of the data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" y="1580600"/>
            <a:ext cx="82296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800"/>
              <a:t>Histograms of Total comments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175" y="2213425"/>
            <a:ext cx="5473326" cy="420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Unit of Analysis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651000" y="2148300"/>
            <a:ext cx="7842000" cy="4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3100"/>
              <a:t>Posts on subreddits related to Mental health</a:t>
            </a:r>
            <a:endParaRPr sz="31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500"/>
              <a:t>Mental health, Mental illness, Health Anxiety, ADHD, Bipolar, Anxiety, depression, PTSD, SuicideWatch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Theoretical</a:t>
            </a:r>
            <a:r>
              <a:rPr b="1" lang="en-US" sz="5000">
                <a:solidFill>
                  <a:schemeClr val="dk1"/>
                </a:solidFill>
              </a:rPr>
              <a:t> Population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651000" y="2148300"/>
            <a:ext cx="7842000" cy="4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All reddit users’ </a:t>
            </a:r>
            <a:r>
              <a:rPr lang="en-US" sz="2800"/>
              <a:t>activities </a:t>
            </a:r>
            <a:r>
              <a:rPr lang="en-US" sz="2800"/>
              <a:t>on mental health-related subreddits at any given time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We want to generalize reddit user’s behavior within mental health related subreddits</a:t>
            </a:r>
            <a:endParaRPr sz="28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628830" y="603562"/>
            <a:ext cx="7407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5000">
                <a:solidFill>
                  <a:schemeClr val="dk1"/>
                </a:solidFill>
              </a:rPr>
              <a:t>Accessible P</a:t>
            </a:r>
            <a:r>
              <a:rPr b="1" lang="en-US" sz="5000">
                <a:solidFill>
                  <a:schemeClr val="dk1"/>
                </a:solidFill>
              </a:rPr>
              <a:t>opulation</a:t>
            </a:r>
            <a:endParaRPr b="1" sz="50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651000" y="2024750"/>
            <a:ext cx="7842000" cy="4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Top posts on subreddits related to mental health from 2021 to 2023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Subreddits: mental health, mental illness, suicideWatch, </a:t>
            </a:r>
            <a:r>
              <a:rPr lang="en-US" sz="2800"/>
              <a:t>ADHD, Bipolar, Anxiety, depression, PTSD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How to get access: 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Use web scraping to collect data directly from the site as Reddit is a public website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Legal as long as we respect regulations such as the GDPR and the CCPA</a:t>
            </a:r>
            <a:endParaRPr sz="28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700" y="202825"/>
            <a:ext cx="1565325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