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Kitty Korner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Hanna Wollin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07068"/>
            <a:ext cx="10178322" cy="44063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Children’s website</a:t>
            </a:r>
          </a:p>
          <a:p>
            <a:pPr lvl="1"/>
            <a:r>
              <a:rPr lang="en-US" sz="2400" dirty="0" smtClean="0"/>
              <a:t>Kindergarten-</a:t>
            </a:r>
            <a:r>
              <a:rPr lang="en-US" sz="2400" dirty="0" err="1" smtClean="0"/>
              <a:t>ish</a:t>
            </a:r>
            <a:r>
              <a:rPr lang="en-US" sz="2400" dirty="0" smtClean="0"/>
              <a:t> age </a:t>
            </a:r>
          </a:p>
          <a:p>
            <a:r>
              <a:rPr lang="en-US" sz="2400" dirty="0" smtClean="0"/>
              <a:t>Cats are the characters</a:t>
            </a:r>
          </a:p>
          <a:p>
            <a:r>
              <a:rPr lang="en-US" sz="2400" dirty="0" smtClean="0"/>
              <a:t>Games </a:t>
            </a:r>
            <a:r>
              <a:rPr lang="mr-IN" sz="2400" dirty="0" smtClean="0"/>
              <a:t>–</a:t>
            </a:r>
            <a:r>
              <a:rPr lang="en-US" sz="2400" dirty="0" smtClean="0"/>
              <a:t> idea similar to PBS kids games website, nick </a:t>
            </a:r>
            <a:r>
              <a:rPr lang="en-US" sz="2400" dirty="0" err="1" smtClean="0"/>
              <a:t>jr</a:t>
            </a:r>
            <a:r>
              <a:rPr lang="en-US" sz="2400" dirty="0" smtClean="0"/>
              <a:t>, </a:t>
            </a:r>
            <a:r>
              <a:rPr lang="en-US" sz="2400" dirty="0" err="1" smtClean="0"/>
              <a:t>etc</a:t>
            </a:r>
            <a:r>
              <a:rPr lang="en-US" sz="2400" dirty="0" smtClean="0"/>
              <a:t>, but only a few (1-4) games. Main screen: click a </a:t>
            </a:r>
            <a:r>
              <a:rPr lang="en-US" sz="2400" dirty="0" err="1" smtClean="0"/>
              <a:t>hitzone</a:t>
            </a:r>
            <a:r>
              <a:rPr lang="en-US" sz="2400" dirty="0" smtClean="0"/>
              <a:t> will take you to a game</a:t>
            </a:r>
            <a:endParaRPr lang="en-US" sz="2400" dirty="0"/>
          </a:p>
          <a:p>
            <a:r>
              <a:rPr lang="en-US" sz="2400" dirty="0" smtClean="0"/>
              <a:t>When? </a:t>
            </a:r>
          </a:p>
          <a:p>
            <a:pPr lvl="1"/>
            <a:r>
              <a:rPr lang="en-US" sz="2200" dirty="0" smtClean="0"/>
              <a:t>By finals </a:t>
            </a:r>
          </a:p>
          <a:p>
            <a:pPr lvl="1"/>
            <a:r>
              <a:rPr lang="en-US" sz="2200" dirty="0" smtClean="0"/>
              <a:t>Give to the kids who's cats are in it by Christmas</a:t>
            </a:r>
          </a:p>
        </p:txBody>
      </p:sp>
    </p:spTree>
    <p:extLst>
      <p:ext uri="{BB962C8B-B14F-4D97-AF65-F5344CB8AC3E}">
        <p14:creationId xmlns:p14="http://schemas.microsoft.com/office/powerpoint/2010/main" val="24557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P5.play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Make cats </a:t>
            </a:r>
            <a:r>
              <a:rPr lang="mr-IN" sz="2400" dirty="0" smtClean="0"/>
              <a:t>–</a:t>
            </a:r>
            <a:r>
              <a:rPr lang="en-US" sz="2400" dirty="0" smtClean="0"/>
              <a:t> sprites (sitting, walking, reaching)</a:t>
            </a:r>
          </a:p>
          <a:p>
            <a:r>
              <a:rPr lang="en-US" sz="2400" dirty="0" smtClean="0"/>
              <a:t>Use collisions </a:t>
            </a:r>
            <a:r>
              <a:rPr lang="mr-IN" sz="2400" dirty="0" smtClean="0"/>
              <a:t>–</a:t>
            </a:r>
            <a:r>
              <a:rPr lang="en-US" sz="2400" dirty="0" smtClean="0"/>
              <a:t> probably for all games</a:t>
            </a:r>
          </a:p>
          <a:p>
            <a:pPr lvl="1"/>
            <a:r>
              <a:rPr lang="en-US" sz="2400" dirty="0" smtClean="0"/>
              <a:t>Tic-tac-toe: add animations, make one player?</a:t>
            </a:r>
          </a:p>
          <a:p>
            <a:pPr lvl="1"/>
            <a:r>
              <a:rPr lang="en-US" sz="2400" dirty="0" smtClean="0"/>
              <a:t>Maze: like class example with wall that stopped sprite</a:t>
            </a:r>
          </a:p>
          <a:p>
            <a:pPr lvl="1"/>
            <a:r>
              <a:rPr lang="en-US" sz="2400" dirty="0" smtClean="0"/>
              <a:t>Fish: randomize fish, click to make sprite reach, see if collision</a:t>
            </a:r>
          </a:p>
          <a:p>
            <a:pPr lvl="1"/>
            <a:r>
              <a:rPr lang="en-US" sz="2400" dirty="0" smtClean="0"/>
              <a:t>More?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sketches?</a:t>
            </a:r>
          </a:p>
          <a:p>
            <a:r>
              <a:rPr lang="en-US" dirty="0" smtClean="0"/>
              <a:t>Make 8-bit art?</a:t>
            </a:r>
          </a:p>
          <a:p>
            <a:r>
              <a:rPr lang="en-US" dirty="0" smtClean="0"/>
              <a:t>Cat push ball of yarn into places (cardboard box?)</a:t>
            </a:r>
          </a:p>
          <a:p>
            <a:r>
              <a:rPr lang="en-US" dirty="0" smtClean="0"/>
              <a:t>Add this into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0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78</TotalTime>
  <Words>141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Gill Sans MT</vt:lpstr>
      <vt:lpstr>Impact</vt:lpstr>
      <vt:lpstr>Mangal</vt:lpstr>
      <vt:lpstr>Arial</vt:lpstr>
      <vt:lpstr>Badge</vt:lpstr>
      <vt:lpstr>Kitty Korner Games</vt:lpstr>
      <vt:lpstr>Info</vt:lpstr>
      <vt:lpstr>P5.play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Kitty Korner Games</dc:title>
  <dc:creator>Wollin, Hanna Marie</dc:creator>
  <cp:lastModifiedBy>Wollin, Hanna Marie</cp:lastModifiedBy>
  <cp:revision>8</cp:revision>
  <dcterms:created xsi:type="dcterms:W3CDTF">2019-11-11T15:59:06Z</dcterms:created>
  <dcterms:modified xsi:type="dcterms:W3CDTF">2019-11-11T18:19:18Z</dcterms:modified>
</cp:coreProperties>
</file>