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9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5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6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0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5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2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5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08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3337C-DCB4-43E4-9B12-622A35A258CA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CAD5A-9014-4159-A48E-97CC945705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1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938535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졸업작품 예상 기술구조도</a:t>
            </a:r>
            <a:endParaRPr lang="ko-KR" altLang="en-US" sz="40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0577"/>
            <a:ext cx="886408" cy="99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2051720" y="1724762"/>
            <a:ext cx="792088" cy="3263559"/>
            <a:chOff x="3059832" y="2060848"/>
            <a:chExt cx="792088" cy="3263559"/>
          </a:xfrm>
        </p:grpSpPr>
        <p:sp>
          <p:nvSpPr>
            <p:cNvPr id="4" name="구름 3"/>
            <p:cNvSpPr/>
            <p:nvPr/>
          </p:nvSpPr>
          <p:spPr>
            <a:xfrm>
              <a:off x="3059832" y="2060848"/>
              <a:ext cx="792088" cy="326355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 rot="5400000">
              <a:off x="2955964" y="3384206"/>
              <a:ext cx="999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smtClean="0"/>
                <a:t>Internet</a:t>
              </a:r>
              <a:endParaRPr lang="ko-KR" alt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51520" y="3116721"/>
            <a:ext cx="1534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Html5</a:t>
            </a:r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css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en-US" altLang="ko-KR" dirty="0" err="1" smtClean="0"/>
              <a:t>JQuery</a:t>
            </a:r>
            <a:endParaRPr lang="en-US" altLang="ko-KR" dirty="0" smtClean="0"/>
          </a:p>
          <a:p>
            <a:r>
              <a:rPr lang="en-US" altLang="ko-KR" dirty="0" smtClean="0"/>
              <a:t>- AJAX client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836295" y="2553390"/>
            <a:ext cx="2448272" cy="959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Spring framework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MyBatis</a:t>
            </a:r>
            <a:r>
              <a:rPr lang="en-US" altLang="ko-KR" dirty="0" smtClean="0"/>
              <a:t>        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259632" y="2156810"/>
            <a:ext cx="864096" cy="324036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115616" y="2532116"/>
            <a:ext cx="864096" cy="324036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 13"/>
          <p:cNvSpPr/>
          <p:nvPr/>
        </p:nvSpPr>
        <p:spPr>
          <a:xfrm>
            <a:off x="2843808" y="2492896"/>
            <a:ext cx="962037" cy="375306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>
            <a:off x="2843808" y="2868202"/>
            <a:ext cx="962037" cy="375306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23928" y="1556792"/>
            <a:ext cx="1633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JSP</a:t>
            </a:r>
          </a:p>
          <a:p>
            <a:r>
              <a:rPr lang="en-US" altLang="ko-KR" dirty="0" smtClean="0"/>
              <a:t>- Java</a:t>
            </a:r>
          </a:p>
          <a:p>
            <a:r>
              <a:rPr lang="en-US" altLang="ko-KR" dirty="0" smtClean="0"/>
              <a:t>- AJAX Server</a:t>
            </a:r>
            <a:endParaRPr lang="ko-KR" altLang="en-US" dirty="0"/>
          </a:p>
        </p:txBody>
      </p:sp>
      <p:sp>
        <p:nvSpPr>
          <p:cNvPr id="10" name="순서도: 자기 디스크 9"/>
          <p:cNvSpPr/>
          <p:nvPr/>
        </p:nvSpPr>
        <p:spPr>
          <a:xfrm>
            <a:off x="3836295" y="4317050"/>
            <a:ext cx="1039361" cy="1344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DBMS</a:t>
            </a:r>
          </a:p>
          <a:p>
            <a:pPr algn="ctr"/>
            <a:r>
              <a:rPr lang="en-US" altLang="ko-KR" dirty="0" smtClean="0"/>
              <a:t>(MySQL)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139952" y="3512765"/>
            <a:ext cx="0" cy="80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499992" y="3512765"/>
            <a:ext cx="0" cy="80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정육면체 18"/>
          <p:cNvSpPr/>
          <p:nvPr/>
        </p:nvSpPr>
        <p:spPr>
          <a:xfrm>
            <a:off x="4932040" y="4388303"/>
            <a:ext cx="1357701" cy="120003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Bigdata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508104" y="3512765"/>
            <a:ext cx="0" cy="80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868144" y="3512765"/>
            <a:ext cx="0" cy="8042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09390" y="5661102"/>
            <a:ext cx="91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56176" y="5459886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수집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웹크롤링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오픈</a:t>
            </a:r>
            <a:r>
              <a:rPr lang="en-US" altLang="ko-KR" dirty="0" smtClean="0"/>
              <a:t>API)</a:t>
            </a:r>
            <a:endParaRPr lang="ko-KR" altLang="en-US" dirty="0"/>
          </a:p>
        </p:txBody>
      </p:sp>
      <p:sp>
        <p:nvSpPr>
          <p:cNvPr id="27" name="순서도: 자기 디스크 26"/>
          <p:cNvSpPr/>
          <p:nvPr/>
        </p:nvSpPr>
        <p:spPr>
          <a:xfrm>
            <a:off x="7740352" y="1484784"/>
            <a:ext cx="1039361" cy="1344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웹서버</a:t>
            </a:r>
            <a:endParaRPr lang="ko-KR" altLang="en-US" dirty="0"/>
          </a:p>
        </p:txBody>
      </p:sp>
      <p:sp>
        <p:nvSpPr>
          <p:cNvPr id="28" name="순서도: 자기 디스크 27"/>
          <p:cNvSpPr/>
          <p:nvPr/>
        </p:nvSpPr>
        <p:spPr>
          <a:xfrm>
            <a:off x="7740351" y="3645244"/>
            <a:ext cx="1039361" cy="1344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오픈</a:t>
            </a:r>
            <a:r>
              <a:rPr lang="en-US" altLang="ko-KR" dirty="0" smtClean="0"/>
              <a:t>API</a:t>
            </a:r>
          </a:p>
          <a:p>
            <a:pPr algn="ctr"/>
            <a:r>
              <a:rPr lang="ko-KR" altLang="en-US" dirty="0" smtClean="0"/>
              <a:t>서</a:t>
            </a:r>
            <a:r>
              <a:rPr lang="ko-KR" altLang="en-US" dirty="0"/>
              <a:t>버</a:t>
            </a:r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8260031" y="3005640"/>
            <a:ext cx="1" cy="37530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8260031" y="5037130"/>
            <a:ext cx="1" cy="37530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자유형 32"/>
          <p:cNvSpPr/>
          <p:nvPr/>
        </p:nvSpPr>
        <p:spPr>
          <a:xfrm rot="18291504">
            <a:off x="5915688" y="3400610"/>
            <a:ext cx="2193541" cy="246250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rot="7397856">
            <a:off x="6068088" y="3553010"/>
            <a:ext cx="2193541" cy="246250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 rot="19681553">
            <a:off x="6231778" y="4519365"/>
            <a:ext cx="1566536" cy="229892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 rot="9119478">
            <a:off x="6287112" y="4742667"/>
            <a:ext cx="1566536" cy="229892"/>
          </a:xfrm>
          <a:custGeom>
            <a:avLst/>
            <a:gdLst>
              <a:gd name="connsiteX0" fmla="*/ 0 w 1394085"/>
              <a:gd name="connsiteY0" fmla="*/ 0 h 344774"/>
              <a:gd name="connsiteX1" fmla="*/ 929390 w 1394085"/>
              <a:gd name="connsiteY1" fmla="*/ 104931 h 344774"/>
              <a:gd name="connsiteX2" fmla="*/ 749508 w 1394085"/>
              <a:gd name="connsiteY2" fmla="*/ 284813 h 344774"/>
              <a:gd name="connsiteX3" fmla="*/ 1394085 w 1394085"/>
              <a:gd name="connsiteY3" fmla="*/ 344774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085" h="344774">
                <a:moveTo>
                  <a:pt x="0" y="0"/>
                </a:moveTo>
                <a:lnTo>
                  <a:pt x="929390" y="104931"/>
                </a:lnTo>
                <a:lnTo>
                  <a:pt x="749508" y="284813"/>
                </a:lnTo>
                <a:lnTo>
                  <a:pt x="1394085" y="34477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915816" y="6037279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머신러닝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텍스트마이닝</a:t>
            </a:r>
            <a:r>
              <a:rPr lang="ko-KR" altLang="en-US" dirty="0" smtClean="0"/>
              <a:t> 관련 모듈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012458" y="4859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463358" y="37170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REST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503504" y="2880615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Beautiful Soup</a:t>
            </a:r>
          </a:p>
          <a:p>
            <a:r>
              <a:rPr lang="ko-KR" altLang="en-US" dirty="0" smtClean="0"/>
              <a:t>정규</a:t>
            </a:r>
            <a:r>
              <a:rPr lang="ko-KR" altLang="en-US" dirty="0"/>
              <a:t>식</a:t>
            </a:r>
          </a:p>
        </p:txBody>
      </p:sp>
    </p:spTree>
    <p:extLst>
      <p:ext uri="{BB962C8B-B14F-4D97-AF65-F5344CB8AC3E}">
        <p14:creationId xmlns:p14="http://schemas.microsoft.com/office/powerpoint/2010/main" val="389979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졸업작품 예상 기술구조도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예상 기술구조도</dc:title>
  <dc:creator>USER</dc:creator>
  <cp:lastModifiedBy>USER</cp:lastModifiedBy>
  <cp:revision>3</cp:revision>
  <dcterms:created xsi:type="dcterms:W3CDTF">2018-07-16T02:04:22Z</dcterms:created>
  <dcterms:modified xsi:type="dcterms:W3CDTF">2018-07-16T02:24:10Z</dcterms:modified>
</cp:coreProperties>
</file>