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2B1954B-1B4D-4AE1-98D0-1CB10111EB17}">
          <p14:sldIdLst/>
        </p14:section>
        <p14:section name="Untitled Section" id="{DF4F81F7-93A9-410D-A266-7730802FCFB2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B42D-E09C-493F-BD36-2558ADEDE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AF9FA-985B-477C-8D2A-CC1721C01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AED24-4502-4734-82E1-F746ADD07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CC91-75C1-4EF1-892A-3E2C8F20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5F47-1322-405E-A78B-77FA8E47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796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9294E-B444-4DAE-BC95-97C24D5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372FC-75CA-4DA0-8D71-1E9C7C1F5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F3067-112C-4083-A823-D9448235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5AD4-6DC8-44A0-96BB-7D83CD02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17B9-A8C0-439B-8F20-2A231B7A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941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3CE43-BBF3-40A0-BAE8-AFD1899842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7A615-E221-4406-94DF-58D880CEB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7028B-DB00-48F3-BCE4-B953775C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88898-2AE3-4393-8707-7433D2C7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32508-3B76-42CC-AA2A-F4C595F7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992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878C-14FC-4E0A-AF47-43C6DDFD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7394-6C94-45B4-B2DE-D8DB3BD2D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2ED7-09F4-400A-9ECF-F7C2FCE0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6B78-D923-45FF-8324-EE3E6F06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7D02-0DF1-432C-9BB1-1191005F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1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BC7F-41A0-4F7C-9471-4C3BAB95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28004-9526-46A7-9550-3D9514C10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6217-5313-4B36-8A26-90927ACE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2F03C-D674-4B0B-BD78-8E4C782F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CBE57-5DF4-4C7F-B99F-D82ACBAF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31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6023-D354-4156-8E90-60151AC7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1C922-DF24-4D6C-A97E-2C0F8141C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CD49B-883E-4BB5-A9C1-74D77C16C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D674E-628B-45BD-B9F6-05471871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183DE-DCF2-4FBA-A2C7-F6B69C1D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2FD62-1633-4F8F-AE78-33C1575A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671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C9BD-E6F7-4E25-A23A-4E300DB67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E50D0-19A9-4F70-95AF-4D1E6894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85C18-3258-499E-8C8F-9593E642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37458-9CC5-443E-952A-7F320B04E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F0468-A119-4275-A388-22A048D5F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68537-C166-4A47-AF89-4C752746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95CEB-9AC6-41AE-A32F-71450CC4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20BB23-796C-4E2A-83AF-85E5270D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50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4643-7C33-41FF-8D1E-00B57272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F494D-C960-48A7-8CFF-AAFBA6CA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394F0-8196-4D95-98DE-841EC87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EC6D9-13AE-4FD7-8AF1-4F21429C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76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040DF-8991-40B0-94DE-CC993A7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CDC2F-7958-4646-AC06-55BAA8FF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E9282-0EE3-4581-A3CB-79857741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00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DCE-36DC-4DED-BD27-DD1B575A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CEF1-E30E-4DD7-9E55-C72E3B8C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91ADB-8A57-4879-A227-703BCCED8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5E419-4727-484F-891F-4555FDB7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72B2-A03B-46CE-993B-6DD58D67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CC507-BCF9-4A03-BA47-692DC249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822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4E87-BC90-4EED-9EF0-50DB95D5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8117-8FC3-4743-ADD3-4993B738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ABE0F-1FD4-4DF3-92BB-17B65634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D47AA-0C76-4D42-9E34-46A464A1B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CF06-F851-4971-9A27-B54BBFA0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F2F24-6811-413B-BF4B-DD9C4339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38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F1AF10-D7B9-4A85-98B1-0E16A932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C7003-D2A0-4FC1-82AA-F3B755E4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525CF-876C-40ED-B150-F8A34C7EF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6616F-E592-481E-B4BC-6337EF4E7F45}" type="datetimeFigureOut">
              <a:rPr lang="nl-NL" smtClean="0"/>
              <a:t>19-5-2022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FD74A-BEC2-4E80-B4DE-1B898D1AD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1A160-A37F-44DF-BC30-AB9E99AF2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D887-355C-4C01-95BB-D6C9E4B0DC2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463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90FD64-1570-4225-9FDA-79EC73DAF5FD}"/>
              </a:ext>
            </a:extLst>
          </p:cNvPr>
          <p:cNvSpPr/>
          <p:nvPr/>
        </p:nvSpPr>
        <p:spPr>
          <a:xfrm>
            <a:off x="1349406" y="1068856"/>
            <a:ext cx="3297434" cy="66729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Complete data: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MVN with 4 predictors and 1 outcome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29CE6B-BF02-4475-9C9D-F0529FA7DC4F}"/>
              </a:ext>
            </a:extLst>
          </p:cNvPr>
          <p:cNvSpPr/>
          <p:nvPr/>
        </p:nvSpPr>
        <p:spPr>
          <a:xfrm>
            <a:off x="1349406" y="3366847"/>
            <a:ext cx="3297434" cy="6672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Imputed data:</a:t>
            </a:r>
            <a:b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Missingness solved with list-wise deletion, mice::norm, and a Python function</a:t>
            </a:r>
            <a:endParaRPr lang="nl-N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6575B-640E-4544-A383-141FFFF6AE76}"/>
              </a:ext>
            </a:extLst>
          </p:cNvPr>
          <p:cNvSpPr/>
          <p:nvPr/>
        </p:nvSpPr>
        <p:spPr>
          <a:xfrm>
            <a:off x="1349406" y="4515843"/>
            <a:ext cx="3297434" cy="6672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Estimates:</a:t>
            </a:r>
          </a:p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Regression coefficient(s), and optionally R</a:t>
            </a:r>
            <a:r>
              <a:rPr lang="en-US" sz="1200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nl-NL" sz="1200" baseline="3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494117-4382-4B09-BDF1-CF2ED227090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998123" y="2885142"/>
            <a:ext cx="0" cy="48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8D5658-306C-4D9F-8838-8FF1D1F3D17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98123" y="4034138"/>
            <a:ext cx="0" cy="48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>
            <a:extLst>
              <a:ext uri="{FF2B5EF4-FFF2-40B4-BE49-F238E27FC236}">
                <a16:creationId xmlns:a16="http://schemas.microsoft.com/office/drawing/2014/main" id="{7B8DFD2A-38E8-4719-8521-C8BD03B9E648}"/>
              </a:ext>
            </a:extLst>
          </p:cNvPr>
          <p:cNvSpPr/>
          <p:nvPr/>
        </p:nvSpPr>
        <p:spPr>
          <a:xfrm rot="10800000">
            <a:off x="5234729" y="337774"/>
            <a:ext cx="849430" cy="496822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ABC400-8E47-4677-8B93-77970A88A649}"/>
              </a:ext>
            </a:extLst>
          </p:cNvPr>
          <p:cNvSpPr txBox="1"/>
          <p:nvPr/>
        </p:nvSpPr>
        <p:spPr>
          <a:xfrm>
            <a:off x="2084122" y="337774"/>
            <a:ext cx="1828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 simulation repetition</a:t>
            </a:r>
            <a:endParaRPr lang="nl-NL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942D7F-397B-442F-84E8-3301D8A77033}"/>
              </a:ext>
            </a:extLst>
          </p:cNvPr>
          <p:cNvCxnSpPr>
            <a:cxnSpLocks/>
            <a:stCxn id="55" idx="2"/>
            <a:endCxn id="4" idx="0"/>
          </p:cNvCxnSpPr>
          <p:nvPr/>
        </p:nvCxnSpPr>
        <p:spPr>
          <a:xfrm>
            <a:off x="2998123" y="614773"/>
            <a:ext cx="0" cy="454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79D88E-2D6D-4887-936D-39F6B5B17E84}"/>
              </a:ext>
            </a:extLst>
          </p:cNvPr>
          <p:cNvSpPr txBox="1"/>
          <p:nvPr/>
        </p:nvSpPr>
        <p:spPr>
          <a:xfrm>
            <a:off x="3292767" y="633353"/>
            <a:ext cx="170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C4176-9258-4332-B9F5-352B45AD9025}"/>
              </a:ext>
            </a:extLst>
          </p:cNvPr>
          <p:cNvSpPr/>
          <p:nvPr/>
        </p:nvSpPr>
        <p:spPr>
          <a:xfrm>
            <a:off x="1349406" y="2217851"/>
            <a:ext cx="3297434" cy="66729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Incomplete data:</a:t>
            </a:r>
            <a:b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Missingness with 2 mechanisms and 3 proportions (MCAR, MAR; 10, 25, 50%)</a:t>
            </a:r>
            <a:endParaRPr lang="nl-NL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097CC5-A774-4B27-80C4-AB5A06DEC53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98123" y="1736146"/>
            <a:ext cx="0" cy="4817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5974DB2-6368-4BE7-A52D-7235F69D8CB6}"/>
              </a:ext>
            </a:extLst>
          </p:cNvPr>
          <p:cNvSpPr txBox="1"/>
          <p:nvPr/>
        </p:nvSpPr>
        <p:spPr>
          <a:xfrm>
            <a:off x="3292768" y="1842338"/>
            <a:ext cx="170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ampute_data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9D4E96A-AB03-41FB-9D71-5EC50E562936}"/>
              </a:ext>
            </a:extLst>
          </p:cNvPr>
          <p:cNvSpPr txBox="1"/>
          <p:nvPr/>
        </p:nvSpPr>
        <p:spPr>
          <a:xfrm>
            <a:off x="3292767" y="2987494"/>
            <a:ext cx="1705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impute_data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99DDD8-40CE-4FDA-AA84-25D37818DA7D}"/>
              </a:ext>
            </a:extLst>
          </p:cNvPr>
          <p:cNvSpPr txBox="1"/>
          <p:nvPr/>
        </p:nvSpPr>
        <p:spPr>
          <a:xfrm>
            <a:off x="3292767" y="4136490"/>
            <a:ext cx="1941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estimate_effects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94F0A7E-0160-4BA4-AB0A-84A1E9818D97}"/>
              </a:ext>
            </a:extLst>
          </p:cNvPr>
          <p:cNvSpPr txBox="1"/>
          <p:nvPr/>
        </p:nvSpPr>
        <p:spPr>
          <a:xfrm>
            <a:off x="6342918" y="2683386"/>
            <a:ext cx="658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Repeat 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1963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Oberman, H.I. (Hanne)</dc:creator>
  <cp:lastModifiedBy>Oberman, H.I. (Hanne)</cp:lastModifiedBy>
  <cp:revision>15</cp:revision>
  <dcterms:created xsi:type="dcterms:W3CDTF">2022-05-19T11:20:08Z</dcterms:created>
  <dcterms:modified xsi:type="dcterms:W3CDTF">2022-05-20T08:20:19Z</dcterms:modified>
</cp:coreProperties>
</file>