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lvl="0">
      <a:defRPr lang="nl-NL"/>
    </a:defPPr>
    <a:lvl1pPr marL="0" lvl="1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1pPr>
    <a:lvl2pPr marL="186633" lvl="2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2pPr>
    <a:lvl3pPr marL="373265" lvl="3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3pPr>
    <a:lvl4pPr marL="559896" lvl="4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4pPr>
    <a:lvl5pPr marL="746529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5pPr>
    <a:lvl6pPr marL="933161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6pPr>
    <a:lvl7pPr marL="1119793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7pPr>
    <a:lvl8pPr marL="1306425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8pPr>
    <a:lvl9pPr marL="1493057" algn="l" defTabSz="373265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5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D00"/>
    <a:srgbClr val="C10033"/>
    <a:srgbClr val="FFCB00"/>
    <a:srgbClr val="FCE1BE"/>
    <a:srgbClr val="FADAB3"/>
    <a:srgbClr val="FEE7C9"/>
    <a:srgbClr val="E47823"/>
    <a:srgbClr val="005857"/>
    <a:srgbClr val="027077"/>
    <a:srgbClr val="FF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9D53C-08CF-0844-A254-D52607EEFD84}" v="158" dt="2025-06-29T11:06:04.598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7" autoAdjust="0"/>
    <p:restoredTop sz="50000" autoAdjust="0"/>
  </p:normalViewPr>
  <p:slideViewPr>
    <p:cSldViewPr snapToObjects="1">
      <p:cViewPr>
        <p:scale>
          <a:sx n="73" d="100"/>
          <a:sy n="73" d="100"/>
        </p:scale>
        <p:origin x="2544" y="424"/>
      </p:cViewPr>
      <p:guideLst>
        <p:guide orient="horz" pos="1505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erman, H.I. (Hanne)" userId="e27d1978-6ace-4e0e-9109-4f58c8b6a455" providerId="ADAL" clId="{90E9D53C-08CF-0844-A254-D52607EEFD84}"/>
    <pc:docChg chg="undo custSel addSld delSld modSld modMainMaster modNotesMaster">
      <pc:chgData name="Oberman, H.I. (Hanne)" userId="e27d1978-6ace-4e0e-9109-4f58c8b6a455" providerId="ADAL" clId="{90E9D53C-08CF-0844-A254-D52607EEFD84}" dt="2025-06-29T11:07:29.114" v="4391" actId="1076"/>
      <pc:docMkLst>
        <pc:docMk/>
      </pc:docMkLst>
      <pc:sldChg chg="addSp delSp modSp mod modNotes">
        <pc:chgData name="Oberman, H.I. (Hanne)" userId="e27d1978-6ace-4e0e-9109-4f58c8b6a455" providerId="ADAL" clId="{90E9D53C-08CF-0844-A254-D52607EEFD84}" dt="2025-06-29T11:07:29.114" v="4391" actId="1076"/>
        <pc:sldMkLst>
          <pc:docMk/>
          <pc:sldMk cId="1435791218" sldId="256"/>
        </pc:sldMkLst>
        <pc:spChg chg="add mod">
          <ac:chgData name="Oberman, H.I. (Hanne)" userId="e27d1978-6ace-4e0e-9109-4f58c8b6a455" providerId="ADAL" clId="{90E9D53C-08CF-0844-A254-D52607EEFD84}" dt="2025-06-29T11:07:15.346" v="4390" actId="1036"/>
          <ac:spMkLst>
            <pc:docMk/>
            <pc:sldMk cId="1435791218" sldId="256"/>
            <ac:spMk id="12" creationId="{BEF3D3B8-A5A4-3ABA-2D94-FD6876C519E8}"/>
          </ac:spMkLst>
        </pc:spChg>
        <pc:spChg chg="add mod">
          <ac:chgData name="Oberman, H.I. (Hanne)" userId="e27d1978-6ace-4e0e-9109-4f58c8b6a455" providerId="ADAL" clId="{90E9D53C-08CF-0844-A254-D52607EEFD84}" dt="2025-06-27T14:43:16.580" v="4162" actId="1076"/>
          <ac:spMkLst>
            <pc:docMk/>
            <pc:sldMk cId="1435791218" sldId="256"/>
            <ac:spMk id="13" creationId="{EE1B14D5-4E83-9D10-56A4-CE1976713E8D}"/>
          </ac:spMkLst>
        </pc:spChg>
        <pc:spChg chg="add mod">
          <ac:chgData name="Oberman, H.I. (Hanne)" userId="e27d1978-6ace-4e0e-9109-4f58c8b6a455" providerId="ADAL" clId="{90E9D53C-08CF-0844-A254-D52607EEFD84}" dt="2025-06-29T11:07:29.114" v="4391" actId="1076"/>
          <ac:spMkLst>
            <pc:docMk/>
            <pc:sldMk cId="1435791218" sldId="256"/>
            <ac:spMk id="16" creationId="{0A634F75-7F64-2A5F-9BB9-F29B7F37B313}"/>
          </ac:spMkLst>
        </pc:spChg>
        <pc:spChg chg="add mod">
          <ac:chgData name="Oberman, H.I. (Hanne)" userId="e27d1978-6ace-4e0e-9109-4f58c8b6a455" providerId="ADAL" clId="{90E9D53C-08CF-0844-A254-D52607EEFD84}" dt="2025-06-29T11:06:04.598" v="4378" actId="1076"/>
          <ac:spMkLst>
            <pc:docMk/>
            <pc:sldMk cId="1435791218" sldId="256"/>
            <ac:spMk id="17" creationId="{30710B44-D1C3-2BB5-9655-9067E54EEEA2}"/>
          </ac:spMkLst>
        </pc:spChg>
        <pc:spChg chg="add mod">
          <ac:chgData name="Oberman, H.I. (Hanne)" userId="e27d1978-6ace-4e0e-9109-4f58c8b6a455" providerId="ADAL" clId="{90E9D53C-08CF-0844-A254-D52607EEFD84}" dt="2025-06-29T11:06:04.598" v="4378" actId="1076"/>
          <ac:spMkLst>
            <pc:docMk/>
            <pc:sldMk cId="1435791218" sldId="256"/>
            <ac:spMk id="18" creationId="{CFD6A3F0-A75B-A792-76F3-B0698D22ECD7}"/>
          </ac:spMkLst>
        </pc:spChg>
        <pc:spChg chg="mod">
          <ac:chgData name="Oberman, H.I. (Hanne)" userId="e27d1978-6ace-4e0e-9109-4f58c8b6a455" providerId="ADAL" clId="{90E9D53C-08CF-0844-A254-D52607EEFD84}" dt="2025-06-29T11:05:08.577" v="4371" actId="1036"/>
          <ac:spMkLst>
            <pc:docMk/>
            <pc:sldMk cId="1435791218" sldId="256"/>
            <ac:spMk id="25" creationId="{D6346248-1B8C-95BE-E721-AA5632BE96FD}"/>
          </ac:spMkLst>
        </pc:spChg>
        <pc:spChg chg="mod">
          <ac:chgData name="Oberman, H.I. (Hanne)" userId="e27d1978-6ace-4e0e-9109-4f58c8b6a455" providerId="ADAL" clId="{90E9D53C-08CF-0844-A254-D52607EEFD84}" dt="2025-06-27T14:39:48.530" v="4140" actId="14100"/>
          <ac:spMkLst>
            <pc:docMk/>
            <pc:sldMk cId="1435791218" sldId="256"/>
            <ac:spMk id="37" creationId="{F8C3F9D3-1532-C847-AECD-704DD7C78961}"/>
          </ac:spMkLst>
        </pc:spChg>
        <pc:spChg chg="mod">
          <ac:chgData name="Oberman, H.I. (Hanne)" userId="e27d1978-6ace-4e0e-9109-4f58c8b6a455" providerId="ADAL" clId="{90E9D53C-08CF-0844-A254-D52607EEFD84}" dt="2025-06-29T11:05:28.098" v="4373" actId="1076"/>
          <ac:spMkLst>
            <pc:docMk/>
            <pc:sldMk cId="1435791218" sldId="256"/>
            <ac:spMk id="38" creationId="{9722A7C8-C6E5-3F4D-92B6-754BC81CDDC5}"/>
          </ac:spMkLst>
        </pc:spChg>
        <pc:spChg chg="mod">
          <ac:chgData name="Oberman, H.I. (Hanne)" userId="e27d1978-6ace-4e0e-9109-4f58c8b6a455" providerId="ADAL" clId="{90E9D53C-08CF-0844-A254-D52607EEFD84}" dt="2025-06-29T11:07:15.346" v="4390" actId="1036"/>
          <ac:spMkLst>
            <pc:docMk/>
            <pc:sldMk cId="1435791218" sldId="256"/>
            <ac:spMk id="40" creationId="{1803F8D0-7ED6-C94E-97E9-09A775915736}"/>
          </ac:spMkLst>
        </pc:spChg>
        <pc:spChg chg="mod">
          <ac:chgData name="Oberman, H.I. (Hanne)" userId="e27d1978-6ace-4e0e-9109-4f58c8b6a455" providerId="ADAL" clId="{90E9D53C-08CF-0844-A254-D52607EEFD84}" dt="2025-06-29T11:04:54.910" v="4361"/>
          <ac:spMkLst>
            <pc:docMk/>
            <pc:sldMk cId="1435791218" sldId="256"/>
            <ac:spMk id="42" creationId="{E413B28D-43DF-E242-A76E-453F30AB6AC8}"/>
          </ac:spMkLst>
        </pc:spChg>
        <pc:spChg chg="mod">
          <ac:chgData name="Oberman, H.I. (Hanne)" userId="e27d1978-6ace-4e0e-9109-4f58c8b6a455" providerId="ADAL" clId="{90E9D53C-08CF-0844-A254-D52607EEFD84}" dt="2025-06-29T11:06:13.515" v="4379" actId="1076"/>
          <ac:spMkLst>
            <pc:docMk/>
            <pc:sldMk cId="1435791218" sldId="256"/>
            <ac:spMk id="45" creationId="{B15C782D-310C-0D46-8239-DB6C828F7FD6}"/>
          </ac:spMkLst>
        </pc:spChg>
        <pc:spChg chg="mod">
          <ac:chgData name="Oberman, H.I. (Hanne)" userId="e27d1978-6ace-4e0e-9109-4f58c8b6a455" providerId="ADAL" clId="{90E9D53C-08CF-0844-A254-D52607EEFD84}" dt="2025-06-29T11:05:47.581" v="4376" actId="1076"/>
          <ac:spMkLst>
            <pc:docMk/>
            <pc:sldMk cId="1435791218" sldId="256"/>
            <ac:spMk id="51" creationId="{2E342441-D5FD-5545-AF7B-F8CD4E455EFA}"/>
          </ac:spMkLst>
        </pc:spChg>
        <pc:spChg chg="mod">
          <ac:chgData name="Oberman, H.I. (Hanne)" userId="e27d1978-6ace-4e0e-9109-4f58c8b6a455" providerId="ADAL" clId="{90E9D53C-08CF-0844-A254-D52607EEFD84}" dt="2025-06-29T11:05:08.577" v="4371" actId="1036"/>
          <ac:spMkLst>
            <pc:docMk/>
            <pc:sldMk cId="1435791218" sldId="256"/>
            <ac:spMk id="54" creationId="{18EE791D-FF38-C243-987D-0BEF91FF79A3}"/>
          </ac:spMkLst>
        </pc:spChg>
        <pc:spChg chg="mod">
          <ac:chgData name="Oberman, H.I. (Hanne)" userId="e27d1978-6ace-4e0e-9109-4f58c8b6a455" providerId="ADAL" clId="{90E9D53C-08CF-0844-A254-D52607EEFD84}" dt="2025-06-29T11:05:32.065" v="4374" actId="1076"/>
          <ac:spMkLst>
            <pc:docMk/>
            <pc:sldMk cId="1435791218" sldId="256"/>
            <ac:spMk id="55" creationId="{A4964323-808B-1345-AC7D-222A69D20FB3}"/>
          </ac:spMkLst>
        </pc:spChg>
        <pc:spChg chg="mod">
          <ac:chgData name="Oberman, H.I. (Hanne)" userId="e27d1978-6ace-4e0e-9109-4f58c8b6a455" providerId="ADAL" clId="{90E9D53C-08CF-0844-A254-D52607EEFD84}" dt="2025-06-29T11:07:15.346" v="4390" actId="1036"/>
          <ac:spMkLst>
            <pc:docMk/>
            <pc:sldMk cId="1435791218" sldId="256"/>
            <ac:spMk id="56" creationId="{105E345D-E29F-9A49-9A3A-4039A1C01D09}"/>
          </ac:spMkLst>
        </pc:spChg>
        <pc:spChg chg="mod">
          <ac:chgData name="Oberman, H.I. (Hanne)" userId="e27d1978-6ace-4e0e-9109-4f58c8b6a455" providerId="ADAL" clId="{90E9D53C-08CF-0844-A254-D52607EEFD84}" dt="2025-06-29T11:05:55.348" v="4377" actId="1076"/>
          <ac:spMkLst>
            <pc:docMk/>
            <pc:sldMk cId="1435791218" sldId="256"/>
            <ac:spMk id="57" creationId="{E108BEF3-1FAD-CD47-AD10-993910657BF9}"/>
          </ac:spMkLst>
        </pc:spChg>
        <pc:spChg chg="mod">
          <ac:chgData name="Oberman, H.I. (Hanne)" userId="e27d1978-6ace-4e0e-9109-4f58c8b6a455" providerId="ADAL" clId="{90E9D53C-08CF-0844-A254-D52607EEFD84}" dt="2025-06-29T11:06:04.598" v="4378" actId="1076"/>
          <ac:spMkLst>
            <pc:docMk/>
            <pc:sldMk cId="1435791218" sldId="256"/>
            <ac:spMk id="58" creationId="{DF414639-8C4C-2A40-A67A-A34FAFC652C3}"/>
          </ac:spMkLst>
        </pc:spChg>
        <pc:spChg chg="del mod">
          <ac:chgData name="Oberman, H.I. (Hanne)" userId="e27d1978-6ace-4e0e-9109-4f58c8b6a455" providerId="ADAL" clId="{90E9D53C-08CF-0844-A254-D52607EEFD84}" dt="2025-06-29T11:05:19.297" v="4372" actId="478"/>
          <ac:spMkLst>
            <pc:docMk/>
            <pc:sldMk cId="1435791218" sldId="256"/>
            <ac:spMk id="59" creationId="{F49D909F-42F7-0648-AA5E-4B62B4C33843}"/>
          </ac:spMkLst>
        </pc:spChg>
        <pc:spChg chg="add mod">
          <ac:chgData name="Oberman, H.I. (Hanne)" userId="e27d1978-6ace-4e0e-9109-4f58c8b6a455" providerId="ADAL" clId="{90E9D53C-08CF-0844-A254-D52607EEFD84}" dt="2025-06-29T11:04:54.910" v="4361"/>
          <ac:spMkLst>
            <pc:docMk/>
            <pc:sldMk cId="1435791218" sldId="256"/>
            <ac:spMk id="62" creationId="{4F5B7B87-36CE-0C90-0AAA-D62BA4A7345B}"/>
          </ac:spMkLst>
        </pc:spChg>
        <pc:graphicFrameChg chg="mod modGraphic">
          <ac:chgData name="Oberman, H.I. (Hanne)" userId="e27d1978-6ace-4e0e-9109-4f58c8b6a455" providerId="ADAL" clId="{90E9D53C-08CF-0844-A254-D52607EEFD84}" dt="2025-06-29T11:07:03.417" v="4384" actId="120"/>
          <ac:graphicFrameMkLst>
            <pc:docMk/>
            <pc:sldMk cId="1435791218" sldId="256"/>
            <ac:graphicFrameMk id="49" creationId="{80E59615-AF72-6243-9F24-9B8B88DC4139}"/>
          </ac:graphicFrameMkLst>
        </pc:graphicFrameChg>
        <pc:picChg chg="add mod modCrop">
          <ac:chgData name="Oberman, H.I. (Hanne)" userId="e27d1978-6ace-4e0e-9109-4f58c8b6a455" providerId="ADAL" clId="{90E9D53C-08CF-0844-A254-D52607EEFD84}" dt="2025-06-27T14:46:39.631" v="4192" actId="1076"/>
          <ac:picMkLst>
            <pc:docMk/>
            <pc:sldMk cId="1435791218" sldId="256"/>
            <ac:picMk id="43" creationId="{2EA2F90D-C065-1E77-2DC3-5E505BF9F66F}"/>
          </ac:picMkLst>
        </pc:picChg>
        <pc:picChg chg="add mod modCrop">
          <ac:chgData name="Oberman, H.I. (Hanne)" userId="e27d1978-6ace-4e0e-9109-4f58c8b6a455" providerId="ADAL" clId="{90E9D53C-08CF-0844-A254-D52607EEFD84}" dt="2025-06-27T14:46:37.114" v="4191" actId="1076"/>
          <ac:picMkLst>
            <pc:docMk/>
            <pc:sldMk cId="1435791218" sldId="256"/>
            <ac:picMk id="47" creationId="{CCDC2DC7-9C50-0262-5C6F-B312ADFE9FBA}"/>
          </ac:picMkLst>
        </pc:picChg>
        <pc:picChg chg="add mod">
          <ac:chgData name="Oberman, H.I. (Hanne)" userId="e27d1978-6ace-4e0e-9109-4f58c8b6a455" providerId="ADAL" clId="{90E9D53C-08CF-0844-A254-D52607EEFD84}" dt="2025-06-29T11:06:04.598" v="4378" actId="1076"/>
          <ac:picMkLst>
            <pc:docMk/>
            <pc:sldMk cId="1435791218" sldId="256"/>
            <ac:picMk id="1034" creationId="{D92ED19E-4C5A-08E6-EA34-409798AF16D3}"/>
          </ac:picMkLst>
        </pc:picChg>
        <pc:picChg chg="add mod">
          <ac:chgData name="Oberman, H.I. (Hanne)" userId="e27d1978-6ace-4e0e-9109-4f58c8b6a455" providerId="ADAL" clId="{90E9D53C-08CF-0844-A254-D52607EEFD84}" dt="2025-06-29T11:05:08.577" v="4371" actId="1036"/>
          <ac:picMkLst>
            <pc:docMk/>
            <pc:sldMk cId="1435791218" sldId="256"/>
            <ac:picMk id="1036" creationId="{A5DFBB11-E317-5A60-96A8-1FAB31431BE6}"/>
          </ac:picMkLst>
        </pc:picChg>
        <pc:cxnChg chg="mod">
          <ac:chgData name="Oberman, H.I. (Hanne)" userId="e27d1978-6ace-4e0e-9109-4f58c8b6a455" providerId="ADAL" clId="{90E9D53C-08CF-0844-A254-D52607EEFD84}" dt="2025-06-29T11:05:35.331" v="4375" actId="1076"/>
          <ac:cxnSpMkLst>
            <pc:docMk/>
            <pc:sldMk cId="1435791218" sldId="256"/>
            <ac:cxnSpMk id="39" creationId="{101778CA-EE18-3F4C-959A-801EFE65841A}"/>
          </ac:cxnSpMkLst>
        </pc:cxnChg>
        <pc:cxnChg chg="mod">
          <ac:chgData name="Oberman, H.I. (Hanne)" userId="e27d1978-6ace-4e0e-9109-4f58c8b6a455" providerId="ADAL" clId="{90E9D53C-08CF-0844-A254-D52607EEFD84}" dt="2025-06-29T11:07:15.346" v="4390" actId="1036"/>
          <ac:cxnSpMkLst>
            <pc:docMk/>
            <pc:sldMk cId="1435791218" sldId="256"/>
            <ac:cxnSpMk id="41" creationId="{D905E6AD-FEA8-E048-8813-F3F8148C30C8}"/>
          </ac:cxnSpMkLst>
        </pc:cxnChg>
      </pc:sldChg>
      <pc:sldChg chg="new del">
        <pc:chgData name="Oberman, H.I. (Hanne)" userId="e27d1978-6ace-4e0e-9109-4f58c8b6a455" providerId="ADAL" clId="{90E9D53C-08CF-0844-A254-D52607EEFD84}" dt="2025-06-27T10:51:40.245" v="1170" actId="2696"/>
        <pc:sldMkLst>
          <pc:docMk/>
          <pc:sldMk cId="245869244" sldId="257"/>
        </pc:sldMkLst>
      </pc:sldChg>
      <pc:sldChg chg="addSp delSp modSp add del mod setBg modNotes">
        <pc:chgData name="Oberman, H.I. (Hanne)" userId="e27d1978-6ace-4e0e-9109-4f58c8b6a455" providerId="ADAL" clId="{90E9D53C-08CF-0844-A254-D52607EEFD84}" dt="2025-06-29T11:04:19.761" v="4358"/>
        <pc:sldMkLst>
          <pc:docMk/>
          <pc:sldMk cId="3193596591" sldId="257"/>
        </pc:sldMkLst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12" creationId="{B6E4B27E-658A-3DFD-0E89-5DBB42927EB7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16" creationId="{4773905E-D17A-C105-DA2F-CAD453F077C9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17" creationId="{7D22AF0A-4D55-F959-6CAD-A63039B14F19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18" creationId="{35813364-BEDA-C33E-AC6B-A13EB155B803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25" creationId="{76118188-E743-4DCD-7752-2DBF81CEAC19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40" creationId="{81F10462-AB12-184B-7FB0-BA5E39D3CC4E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55" creationId="{8E708B4E-E360-18AA-FA89-F15200633663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57" creationId="{76ECCF82-B1AE-A82D-791B-D74974D2C183}"/>
          </ac:spMkLst>
        </pc:spChg>
        <pc:spChg chg="mod">
          <ac:chgData name="Oberman, H.I. (Hanne)" userId="e27d1978-6ace-4e0e-9109-4f58c8b6a455" providerId="ADAL" clId="{90E9D53C-08CF-0844-A254-D52607EEFD84}" dt="2025-06-29T11:04:07.273" v="4355"/>
          <ac:spMkLst>
            <pc:docMk/>
            <pc:sldMk cId="3193596591" sldId="257"/>
            <ac:spMk id="58" creationId="{4E70D3ED-8DC3-5642-94FE-9BF012FF0A25}"/>
          </ac:spMkLst>
        </pc:spChg>
        <pc:spChg chg="add del mod">
          <ac:chgData name="Oberman, H.I. (Hanne)" userId="e27d1978-6ace-4e0e-9109-4f58c8b6a455" providerId="ADAL" clId="{90E9D53C-08CF-0844-A254-D52607EEFD84}" dt="2025-06-29T11:04:19.351" v="4357" actId="478"/>
          <ac:spMkLst>
            <pc:docMk/>
            <pc:sldMk cId="3193596591" sldId="257"/>
            <ac:spMk id="59" creationId="{DF818E30-E4AC-7FB9-B019-0D38FF530720}"/>
          </ac:spMkLst>
        </pc:spChg>
      </pc:sldChg>
      <pc:sldMasterChg chg="modSp modSldLayout">
        <pc:chgData name="Oberman, H.I. (Hanne)" userId="e27d1978-6ace-4e0e-9109-4f58c8b6a455" providerId="ADAL" clId="{90E9D53C-08CF-0844-A254-D52607EEFD84}" dt="2025-06-29T11:04:54.910" v="4361"/>
        <pc:sldMasterMkLst>
          <pc:docMk/>
          <pc:sldMasterMk cId="279177222" sldId="2147483672"/>
        </pc:sldMasterMkLst>
        <pc:spChg chg="mod">
          <ac:chgData name="Oberman, H.I. (Hanne)" userId="e27d1978-6ace-4e0e-9109-4f58c8b6a455" providerId="ADAL" clId="{90E9D53C-08CF-0844-A254-D52607EEFD84}" dt="2025-06-29T11:04:54.910" v="4361"/>
          <ac:spMkLst>
            <pc:docMk/>
            <pc:sldMasterMk cId="279177222" sldId="2147483672"/>
            <ac:spMk id="7" creationId="{9DC6BDAC-A25B-AD43-ABA0-429F1CC5F10D}"/>
          </ac:spMkLst>
        </pc:spChg>
        <pc:picChg chg="mod">
          <ac:chgData name="Oberman, H.I. (Hanne)" userId="e27d1978-6ace-4e0e-9109-4f58c8b6a455" providerId="ADAL" clId="{90E9D53C-08CF-0844-A254-D52607EEFD84}" dt="2025-06-29T11:04:54.910" v="4361"/>
          <ac:picMkLst>
            <pc:docMk/>
            <pc:sldMasterMk cId="279177222" sldId="2147483672"/>
            <ac:picMk id="5" creationId="{91C312BF-6FB3-A291-F5EE-1FAFC9B62F86}"/>
          </ac:picMkLst>
        </pc:picChg>
        <pc:sldLayoutChg chg="modSp">
          <pc:chgData name="Oberman, H.I. (Hanne)" userId="e27d1978-6ace-4e0e-9109-4f58c8b6a455" providerId="ADAL" clId="{90E9D53C-08CF-0844-A254-D52607EEFD84}" dt="2025-06-29T11:04:54.910" v="4361"/>
          <pc:sldLayoutMkLst>
            <pc:docMk/>
            <pc:sldMasterMk cId="279177222" sldId="2147483672"/>
            <pc:sldLayoutMk cId="166423249" sldId="2147483686"/>
          </pc:sldLayoutMkLst>
          <pc:spChg chg="mod">
            <ac:chgData name="Oberman, H.I. (Hanne)" userId="e27d1978-6ace-4e0e-9109-4f58c8b6a455" providerId="ADAL" clId="{90E9D53C-08CF-0844-A254-D52607EEFD84}" dt="2025-06-29T11:04:54.910" v="4361"/>
            <ac:spMkLst>
              <pc:docMk/>
              <pc:sldMasterMk cId="279177222" sldId="2147483672"/>
              <pc:sldLayoutMk cId="166423249" sldId="2147483686"/>
              <ac:spMk id="2" creationId="{00000000-0000-0000-0000-000000000000}"/>
            </ac:spMkLst>
          </pc:spChg>
          <pc:spChg chg="mod">
            <ac:chgData name="Oberman, H.I. (Hanne)" userId="e27d1978-6ace-4e0e-9109-4f58c8b6a455" providerId="ADAL" clId="{90E9D53C-08CF-0844-A254-D52607EEFD84}" dt="2025-06-29T11:04:54.910" v="4361"/>
            <ac:spMkLst>
              <pc:docMk/>
              <pc:sldMasterMk cId="279177222" sldId="2147483672"/>
              <pc:sldLayoutMk cId="166423249" sldId="2147483686"/>
              <ac:spMk id="3" creationId="{00000000-0000-0000-0000-000000000000}"/>
            </ac:spMkLst>
          </pc:spChg>
          <pc:spChg chg="mod">
            <ac:chgData name="Oberman, H.I. (Hanne)" userId="e27d1978-6ace-4e0e-9109-4f58c8b6a455" providerId="ADAL" clId="{90E9D53C-08CF-0844-A254-D52607EEFD84}" dt="2025-06-29T11:04:54.910" v="4361"/>
            <ac:spMkLst>
              <pc:docMk/>
              <pc:sldMasterMk cId="279177222" sldId="2147483672"/>
              <pc:sldLayoutMk cId="166423249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b="1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nl-NL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29B4-9606-2A42-8BE7-C95716C4B49D}" type="datetimeFigureOut">
              <a:rPr lang="nl-NL" smtClean="0"/>
              <a:t>29-06-2025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1A27-1440-C343-B73A-EDC558E67D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9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1pPr>
    <a:lvl2pPr marL="852406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2pPr>
    <a:lvl3pPr marL="1704809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3pPr>
    <a:lvl4pPr marL="2557215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4pPr>
    <a:lvl5pPr marL="3409620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5pPr>
    <a:lvl6pPr marL="4262026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6pPr>
    <a:lvl7pPr marL="5114430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7pPr>
    <a:lvl8pPr marL="5966835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8pPr>
    <a:lvl9pPr marL="6819241" algn="l" defTabSz="852406" rtl="0" eaLnBrk="1" latinLnBrk="0" hangingPunct="1">
      <a:defRPr sz="22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1A27-1440-C343-B73A-EDC558E67D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640081" y="8898894"/>
            <a:ext cx="2987040" cy="511175"/>
          </a:xfrm>
          <a:prstGeom prst="rect">
            <a:avLst/>
          </a:prstGeom>
        </p:spPr>
        <p:txBody>
          <a:bodyPr/>
          <a:lstStyle/>
          <a:p>
            <a:fld id="{C28BEF97-4A46-C940-8C59-2C42CB4C4E51}" type="datetimeFigureOut">
              <a:rPr lang="nl-NL" smtClean="0"/>
              <a:t>29-06-2025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373882" y="8898894"/>
            <a:ext cx="4053840" cy="51117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174481" y="8898894"/>
            <a:ext cx="2987040" cy="511175"/>
          </a:xfrm>
          <a:prstGeom prst="rect">
            <a:avLst/>
          </a:prstGeom>
        </p:spPr>
        <p:txBody>
          <a:bodyPr/>
          <a:lstStyle/>
          <a:p>
            <a:fld id="{83473042-6688-F148-AA6B-B0D6893584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DC6BDAC-A25B-AD43-ABA0-429F1CC5F10D}"/>
              </a:ext>
            </a:extLst>
          </p:cNvPr>
          <p:cNvSpPr/>
          <p:nvPr userDrawn="1"/>
        </p:nvSpPr>
        <p:spPr>
          <a:xfrm>
            <a:off x="0" y="9193111"/>
            <a:ext cx="12798412" cy="408091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1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1C312BF-6FB3-A291-F5EE-1FAFC9B62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58" y="365"/>
            <a:ext cx="3079595" cy="13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59926" rtl="0" eaLnBrk="1" latinLnBrk="0" hangingPunct="1">
        <a:spcBef>
          <a:spcPct val="0"/>
        </a:spcBef>
        <a:buNone/>
        <a:defRPr sz="2204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599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8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599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8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83443" indent="-283443" algn="l" defTabSz="959926" rtl="0" eaLnBrk="1" latinLnBrk="0" hangingPunct="1">
        <a:lnSpc>
          <a:spcPct val="110000"/>
        </a:lnSpc>
        <a:spcBef>
          <a:spcPts val="2204"/>
        </a:spcBef>
        <a:buFont typeface="Verdana" pitchFamily="34" charset="0"/>
        <a:buChar char="•"/>
        <a:defRPr sz="168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83443" indent="-283443" algn="l" defTabSz="959926" rtl="0" eaLnBrk="1" latinLnBrk="0" hangingPunct="1">
        <a:lnSpc>
          <a:spcPct val="110000"/>
        </a:lnSpc>
        <a:spcBef>
          <a:spcPts val="2204"/>
        </a:spcBef>
        <a:buFont typeface="Verdana" pitchFamily="34" charset="0"/>
        <a:buChar char="•"/>
        <a:defRPr sz="168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50329" indent="-283443" algn="l" defTabSz="959926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8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639797" indent="-239981" algn="l" defTabSz="959926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119760" indent="-239981" algn="l" defTabSz="959926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599723" indent="-239981" algn="l" defTabSz="959926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079686" indent="-239981" algn="l" defTabSz="959926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3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26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89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53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16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78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42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05" algn="l" defTabSz="95992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D6346248-1B8C-95BE-E721-AA5632BE96FD}"/>
              </a:ext>
            </a:extLst>
          </p:cNvPr>
          <p:cNvSpPr/>
          <p:nvPr/>
        </p:nvSpPr>
        <p:spPr>
          <a:xfrm>
            <a:off x="8510945" y="-7194"/>
            <a:ext cx="4302567" cy="11990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6" strike="sngStrike" dirty="0"/>
          </a:p>
        </p:txBody>
      </p:sp>
      <p:pic>
        <p:nvPicPr>
          <p:cNvPr id="74" name="Afbeelding 73" descr="Schermafbeelding 2013-07-19 om 15.3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89" y="8440319"/>
            <a:ext cx="239643" cy="248519"/>
          </a:xfrm>
          <a:prstGeom prst="rect">
            <a:avLst/>
          </a:prstGeom>
        </p:spPr>
      </p:pic>
      <p:sp>
        <p:nvSpPr>
          <p:cNvPr id="37" name="Rechthoek 36">
            <a:extLst>
              <a:ext uri="{FF2B5EF4-FFF2-40B4-BE49-F238E27FC236}">
                <a16:creationId xmlns:a16="http://schemas.microsoft.com/office/drawing/2014/main" id="{F8C3F9D3-1532-C847-AECD-704DD7C78961}"/>
              </a:ext>
            </a:extLst>
          </p:cNvPr>
          <p:cNvSpPr/>
          <p:nvPr/>
        </p:nvSpPr>
        <p:spPr>
          <a:xfrm>
            <a:off x="645304" y="5595298"/>
            <a:ext cx="7535026" cy="246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761">
              <a:solidFill>
                <a:srgbClr val="C10033"/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722A7C8-C6E5-3F4D-92B6-754BC81CDDC5}"/>
              </a:ext>
            </a:extLst>
          </p:cNvPr>
          <p:cNvSpPr txBox="1">
            <a:spLocks/>
          </p:cNvSpPr>
          <p:nvPr/>
        </p:nvSpPr>
        <p:spPr>
          <a:xfrm>
            <a:off x="663529" y="1408710"/>
            <a:ext cx="11491590" cy="793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800" b="1" dirty="0">
                <a:latin typeface="Merriweather" pitchFamily="2" charset="77"/>
                <a:cs typeface="Verdana"/>
              </a:rPr>
              <a:t>What is ‘Open Science’?</a:t>
            </a:r>
          </a:p>
          <a:p>
            <a:r>
              <a:rPr lang="en-GB" sz="2100" dirty="0">
                <a:latin typeface="Merriweather" pitchFamily="2" charset="77"/>
                <a:cs typeface="Verdana"/>
              </a:rPr>
              <a:t>Operationalisation of Open Science in Survey Research</a:t>
            </a:r>
            <a:endParaRPr lang="en-GB" sz="1867" dirty="0">
              <a:latin typeface="Merriweather" pitchFamily="2" charset="77"/>
              <a:cs typeface="Verdana"/>
            </a:endParaRP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101778CA-EE18-3F4C-959A-801EFE65841A}"/>
              </a:ext>
            </a:extLst>
          </p:cNvPr>
          <p:cNvCxnSpPr/>
          <p:nvPr/>
        </p:nvCxnSpPr>
        <p:spPr>
          <a:xfrm flipV="1">
            <a:off x="615695" y="2647401"/>
            <a:ext cx="1166155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ubtitel 2">
            <a:extLst>
              <a:ext uri="{FF2B5EF4-FFF2-40B4-BE49-F238E27FC236}">
                <a16:creationId xmlns:a16="http://schemas.microsoft.com/office/drawing/2014/main" id="{1803F8D0-7ED6-C94E-97E9-09A775915736}"/>
              </a:ext>
            </a:extLst>
          </p:cNvPr>
          <p:cNvSpPr txBox="1">
            <a:spLocks/>
          </p:cNvSpPr>
          <p:nvPr/>
        </p:nvSpPr>
        <p:spPr>
          <a:xfrm>
            <a:off x="615695" y="8732669"/>
            <a:ext cx="3672429" cy="38841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544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144999" indent="-144999" algn="l">
              <a:buFont typeface="Arial"/>
              <a:buAutoNum type="arabicPeriod"/>
            </a:pPr>
            <a:r>
              <a:rPr lang="en-GB" sz="544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 Science Retreat 2024</a:t>
            </a:r>
            <a:r>
              <a:rPr lang="en-GB" sz="544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(2024). URL: </a:t>
            </a:r>
            <a:r>
              <a:rPr lang="en-GB" sz="544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openscienceretreat.eu</a:t>
            </a:r>
            <a:r>
              <a:rPr lang="en-GB" sz="544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DOI: 10.53962/mrhg-9r</a:t>
            </a:r>
          </a:p>
          <a:p>
            <a:pPr marL="144999" indent="-144999" algn="l">
              <a:buFont typeface="Arial"/>
              <a:buAutoNum type="arabicPeriod"/>
            </a:pPr>
            <a:r>
              <a:rPr lang="en-GB" sz="544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Zotero group ‘osr24nl’. (2024). Zotero. URL: </a:t>
            </a:r>
            <a:r>
              <a:rPr lang="en-GB" sz="544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zotero.org</a:t>
            </a:r>
            <a:r>
              <a:rPr lang="en-GB" sz="544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/groups/5464665/osr24nl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905E6AD-FEA8-E048-8813-F3F8148C30C8}"/>
              </a:ext>
            </a:extLst>
          </p:cNvPr>
          <p:cNvCxnSpPr/>
          <p:nvPr/>
        </p:nvCxnSpPr>
        <p:spPr>
          <a:xfrm>
            <a:off x="615695" y="8672649"/>
            <a:ext cx="116006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el 2">
            <a:extLst>
              <a:ext uri="{FF2B5EF4-FFF2-40B4-BE49-F238E27FC236}">
                <a16:creationId xmlns:a16="http://schemas.microsoft.com/office/drawing/2014/main" id="{E413B28D-43DF-E242-A76E-453F30AB6AC8}"/>
              </a:ext>
            </a:extLst>
          </p:cNvPr>
          <p:cNvSpPr txBox="1">
            <a:spLocks/>
          </p:cNvSpPr>
          <p:nvPr/>
        </p:nvSpPr>
        <p:spPr>
          <a:xfrm>
            <a:off x="884187" y="5730771"/>
            <a:ext cx="3862336" cy="1654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95"/>
              </a:lnSpc>
              <a:spcBef>
                <a:spcPts val="0"/>
              </a:spcBef>
            </a:pPr>
            <a:r>
              <a:rPr lang="en-GB" sz="93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  <a:r>
              <a:rPr lang="en-GB" sz="93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Open Science is more than just open data.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15C782D-310C-0D46-8239-DB6C828F7FD6}"/>
              </a:ext>
            </a:extLst>
          </p:cNvPr>
          <p:cNvSpPr/>
          <p:nvPr/>
        </p:nvSpPr>
        <p:spPr>
          <a:xfrm>
            <a:off x="8604674" y="5542832"/>
            <a:ext cx="3707105" cy="2469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1"/>
          </a:p>
        </p:txBody>
      </p:sp>
      <p:graphicFrame>
        <p:nvGraphicFramePr>
          <p:cNvPr id="49" name="Tabel 48">
            <a:extLst>
              <a:ext uri="{FF2B5EF4-FFF2-40B4-BE49-F238E27FC236}">
                <a16:creationId xmlns:a16="http://schemas.microsoft.com/office/drawing/2014/main" id="{80E59615-AF72-6243-9F24-9B8B88DC4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59601"/>
              </p:ext>
            </p:extLst>
          </p:nvPr>
        </p:nvGraphicFramePr>
        <p:xfrm>
          <a:off x="8720271" y="6028049"/>
          <a:ext cx="3434848" cy="1778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34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</a:pPr>
                      <a:r>
                        <a:rPr lang="nl-NL" sz="800" b="1" i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Domain</a:t>
                      </a:r>
                    </a:p>
                  </a:txBody>
                  <a:tcPr marL="45667" marR="38665" marT="19332" marB="1933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l-NL" sz="800" b="1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Questionnaire item</a:t>
                      </a:r>
                    </a:p>
                  </a:txBody>
                  <a:tcPr marL="45667" marR="38665" marT="19332" marB="1933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marL="180000" indent="0" algn="l">
                        <a:lnSpc>
                          <a:spcPct val="150000"/>
                        </a:lnSpc>
                      </a:pPr>
                      <a:r>
                        <a:rPr lang="nl-NL" sz="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Attitudes</a:t>
                      </a:r>
                    </a:p>
                  </a:txBody>
                  <a:tcPr marL="45667" marR="38665" marT="19332" marB="1933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6826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“How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desirable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do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think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[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Science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practice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is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your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research field?”</a:t>
                      </a:r>
                    </a:p>
                  </a:txBody>
                  <a:tcPr marL="76111" marR="76111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marL="180000" indent="0" algn="l">
                        <a:lnSpc>
                          <a:spcPct val="150000"/>
                        </a:lnSpc>
                      </a:pPr>
                      <a:r>
                        <a:rPr lang="nl-NL" sz="8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Behaviors</a:t>
                      </a:r>
                      <a:endParaRPr lang="nl-NL" sz="8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667" marR="3866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“How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likely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are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Science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practice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your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next paper?”</a:t>
                      </a:r>
                    </a:p>
                  </a:txBody>
                  <a:tcPr marL="76111" marR="76111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marL="180000" indent="0" algn="l">
                        <a:lnSpc>
                          <a:spcPct val="150000"/>
                        </a:lnSpc>
                      </a:pPr>
                      <a:r>
                        <a:rPr lang="nl-NL" sz="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Barriers</a:t>
                      </a:r>
                    </a:p>
                  </a:txBody>
                  <a:tcPr marL="45667" marR="38665" marT="19332" marB="1933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“[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Science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practice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is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too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time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consuming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me.”</a:t>
                      </a:r>
                    </a:p>
                  </a:txBody>
                  <a:tcPr marL="76111" marR="76111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77">
                <a:tc>
                  <a:txBody>
                    <a:bodyPr/>
                    <a:lstStyle/>
                    <a:p>
                      <a:pPr marL="180000" indent="0" algn="l">
                        <a:lnSpc>
                          <a:spcPct val="150000"/>
                        </a:lnSpc>
                      </a:pPr>
                      <a:r>
                        <a:rPr lang="nl-NL" sz="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Benefits</a:t>
                      </a:r>
                    </a:p>
                  </a:txBody>
                  <a:tcPr marL="45667" marR="38665" marT="19332" marB="1933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“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What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do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see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as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greatest</a:t>
                      </a:r>
                      <a:r>
                        <a:rPr lang="nl-NL" sz="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benefit of 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Science</a:t>
                      </a:r>
                      <a:r>
                        <a:rPr lang="nl-NL" sz="800" i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800" i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practice</a:t>
                      </a:r>
                      <a:r>
                        <a:rPr lang="nl-NL" sz="800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]?”</a:t>
                      </a:r>
                      <a:endParaRPr lang="nl-NL" sz="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111" marR="76111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kstvak 50">
            <a:extLst>
              <a:ext uri="{FF2B5EF4-FFF2-40B4-BE49-F238E27FC236}">
                <a16:creationId xmlns:a16="http://schemas.microsoft.com/office/drawing/2014/main" id="{2E342441-D5FD-5545-AF7B-F8CD4E455EFA}"/>
              </a:ext>
            </a:extLst>
          </p:cNvPr>
          <p:cNvSpPr txBox="1"/>
          <p:nvPr/>
        </p:nvSpPr>
        <p:spPr>
          <a:xfrm>
            <a:off x="586745" y="2851752"/>
            <a:ext cx="3621804" cy="274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b="1" dirty="0">
                <a:latin typeface="Merriweather" pitchFamily="2" charset="77"/>
              </a:rPr>
              <a:t>Literature review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measured in surveys investigating the uptake of Open Science? While many investigators would include 'open data' in the operationalization of Open Science as a concept, other relevant practices such as pre-printing may be overlooked. We present results from a literature study on the operationalization of Open Science practices in survey research.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literature study was conducted by a team of research support professionals, qualitative researchers and quantitative researchers, at the Open Science Retreat 2024.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Together, we collected, reviewed, and analysed the questionnaire items in survey studies about open science practices. Our study materials are openly available, with the literature list on Zotero,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research report on ResearchEquals.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778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778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778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2" name="Grafiek 51">
            <a:extLst>
              <a:ext uri="{FF2B5EF4-FFF2-40B4-BE49-F238E27FC236}">
                <a16:creationId xmlns:a16="http://schemas.microsoft.com/office/drawing/2014/main" id="{DD14696C-49B8-D641-AA1B-D52D48138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158216"/>
              </p:ext>
            </p:extLst>
          </p:nvPr>
        </p:nvGraphicFramePr>
        <p:xfrm>
          <a:off x="419008" y="6162267"/>
          <a:ext cx="2582908" cy="172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kstvak 53">
            <a:extLst>
              <a:ext uri="{FF2B5EF4-FFF2-40B4-BE49-F238E27FC236}">
                <a16:creationId xmlns:a16="http://schemas.microsoft.com/office/drawing/2014/main" id="{18EE791D-FF38-C243-987D-0BEF91FF79A3}"/>
              </a:ext>
            </a:extLst>
          </p:cNvPr>
          <p:cNvSpPr txBox="1"/>
          <p:nvPr/>
        </p:nvSpPr>
        <p:spPr>
          <a:xfrm>
            <a:off x="7713913" y="297303"/>
            <a:ext cx="3864429" cy="7507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167" b="1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Hanne Oberman</a:t>
            </a:r>
          </a:p>
          <a:p>
            <a:pPr algn="r"/>
            <a:r>
              <a:rPr lang="en-GB" sz="778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Methodology &amp; Statistics, Utrecht University</a:t>
            </a:r>
          </a:p>
          <a:p>
            <a:pPr algn="r"/>
            <a:r>
              <a:rPr lang="en-GB" sz="778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Open Science Community Utrecht</a:t>
            </a:r>
          </a:p>
          <a:p>
            <a:pPr algn="r"/>
            <a:r>
              <a:rPr lang="en-GB" sz="778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Utrecht, The Netherlands</a:t>
            </a:r>
          </a:p>
          <a:p>
            <a:pPr algn="r"/>
            <a:r>
              <a:rPr lang="en-GB" sz="778" err="1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hanneoberman.github.io</a:t>
            </a:r>
            <a:endParaRPr lang="en-GB" sz="778">
              <a:latin typeface="Merriweather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4964323-808B-1345-AC7D-222A69D20FB3}"/>
              </a:ext>
            </a:extLst>
          </p:cNvPr>
          <p:cNvSpPr txBox="1">
            <a:spLocks/>
          </p:cNvSpPr>
          <p:nvPr/>
        </p:nvSpPr>
        <p:spPr>
          <a:xfrm>
            <a:off x="645304" y="2303489"/>
            <a:ext cx="11491590" cy="3248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22"/>
              </a:lnSpc>
            </a:pPr>
            <a:r>
              <a:rPr lang="en-GB" sz="1089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Lotte van </a:t>
            </a:r>
            <a:r>
              <a:rPr lang="en-GB" sz="1089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Burgsteden</a:t>
            </a:r>
            <a:r>
              <a:rPr lang="en-GB" sz="1089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Tanya van Goch, Bogdana Huma, Anne Marie Meijer, Iris Smal, &amp; Hanne Oberman</a:t>
            </a:r>
          </a:p>
        </p:txBody>
      </p:sp>
      <p:sp>
        <p:nvSpPr>
          <p:cNvPr id="56" name="Subtitel 2">
            <a:extLst>
              <a:ext uri="{FF2B5EF4-FFF2-40B4-BE49-F238E27FC236}">
                <a16:creationId xmlns:a16="http://schemas.microsoft.com/office/drawing/2014/main" id="{105E345D-E29F-9A49-9A3A-4039A1C01D09}"/>
              </a:ext>
            </a:extLst>
          </p:cNvPr>
          <p:cNvSpPr txBox="1">
            <a:spLocks/>
          </p:cNvSpPr>
          <p:nvPr/>
        </p:nvSpPr>
        <p:spPr>
          <a:xfrm>
            <a:off x="4552596" y="8732668"/>
            <a:ext cx="3672429" cy="38841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GB" sz="544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4999" indent="-144999" algn="l">
              <a:buFont typeface="+mj-lt"/>
              <a:buAutoNum type="arabicPeriod" startAt="3"/>
            </a:pPr>
            <a:r>
              <a:rPr lang="en-GB" sz="544" b="1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Measuring Open Science. 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(2024). 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ResearchEquals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DOI: 10.53962/tn38-4q91</a:t>
            </a:r>
          </a:p>
          <a:p>
            <a:pPr marL="144999" indent="-144999" algn="l">
              <a:buAutoNum type="arabicPeriod" startAt="3"/>
            </a:pPr>
            <a:r>
              <a:rPr lang="en-GB" sz="544" b="1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 Science Surveys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(2024). Shiny. URL: 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hanneoberman.shinyapps.io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os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-surveys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108BEF3-1FAD-CD47-AD10-993910657BF9}"/>
              </a:ext>
            </a:extLst>
          </p:cNvPr>
          <p:cNvSpPr txBox="1"/>
          <p:nvPr/>
        </p:nvSpPr>
        <p:spPr>
          <a:xfrm>
            <a:off x="4621096" y="2852996"/>
            <a:ext cx="3621804" cy="265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b="1" dirty="0">
                <a:latin typeface="Merriweather" pitchFamily="2" charset="77"/>
              </a:rPr>
              <a:t>Quantitative &amp; qualitative analyses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categorized </a:t>
            </a:r>
            <a:r>
              <a:rPr lang="en-GB" sz="933" i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Science practices were included in the operationalization of ‘Open Science’, and inventoried </a:t>
            </a:r>
            <a:r>
              <a:rPr lang="en-GB" sz="933" i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studies formulated the questionnaire items. All of the studies that we identified in the literature search were analysed quantitatively (see Figure 1 &amp; 2), but only studies with open materials could be analysed qualitatively (see Table 1). 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main categories of Open Science practices we encountered were 'Open data', ‘Open access’, ‘Pre-registration’, and 'Open code’. The definition of Open Science seems to broaden from 2017 onwards.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Qualitative analysis identified seven question domains: 1) awareness, 2) attitudes, 3) intention, 4) behaviour, 5) barriers, 6) benefits and 7) conditions. Table 1 shows questionnaire items corresponding to some of these domains.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en-GB" sz="933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778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F414639-8C4C-2A40-A67A-A34FAFC652C3}"/>
              </a:ext>
            </a:extLst>
          </p:cNvPr>
          <p:cNvSpPr txBox="1"/>
          <p:nvPr/>
        </p:nvSpPr>
        <p:spPr>
          <a:xfrm>
            <a:off x="8655448" y="2852996"/>
            <a:ext cx="3621804" cy="250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b="1" dirty="0">
                <a:latin typeface="Merriweather" pitchFamily="2" charset="77"/>
              </a:rPr>
              <a:t>Explore, reuse, &amp; contribute to our materials</a:t>
            </a: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developed an interactive overview of the studies we identified.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933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 this online dashboard, you can browse the literature study data and findings. The dashboard code is available on GitHub,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persistent identifier on Zenodo.</a:t>
            </a:r>
            <a:r>
              <a:rPr lang="en-GB" sz="933" baseline="30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GB" sz="933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dashboard may be used e.g. to reuse questionnaire items in future research.</a:t>
            </a:r>
          </a:p>
          <a:p>
            <a:endParaRPr lang="en-GB" sz="778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Subtitel 2">
            <a:extLst>
              <a:ext uri="{FF2B5EF4-FFF2-40B4-BE49-F238E27FC236}">
                <a16:creationId xmlns:a16="http://schemas.microsoft.com/office/drawing/2014/main" id="{BEF3D3B8-A5A4-3ABA-2D94-FD6876C519E8}"/>
              </a:ext>
            </a:extLst>
          </p:cNvPr>
          <p:cNvSpPr txBox="1">
            <a:spLocks/>
          </p:cNvSpPr>
          <p:nvPr/>
        </p:nvSpPr>
        <p:spPr>
          <a:xfrm>
            <a:off x="8520455" y="8732668"/>
            <a:ext cx="3672429" cy="38841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GB" sz="544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4999" indent="-144999" algn="l">
              <a:buFont typeface="+mj-lt"/>
              <a:buAutoNum type="arabicPeriod" startAt="5"/>
            </a:pPr>
            <a:r>
              <a:rPr lang="en-GB" sz="544" b="1" i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oscutrecht</a:t>
            </a:r>
            <a:r>
              <a:rPr lang="en-GB" sz="544" b="1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n-GB" sz="544" b="1" i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OpenScienceSurveys</a:t>
            </a:r>
            <a:r>
              <a:rPr lang="en-GB" sz="544" b="1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(2024). GitHub. URL: 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github.com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oscutrecht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n-GB" sz="544" b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OpenScienceSurveys</a:t>
            </a:r>
            <a:endParaRPr lang="en-GB" sz="544" b="1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144999" indent="-144999" algn="l">
              <a:buAutoNum type="arabicPeriod" startAt="5"/>
            </a:pPr>
            <a:r>
              <a:rPr lang="en-GB" sz="544" b="1" i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oscutrecht</a:t>
            </a:r>
            <a:r>
              <a:rPr lang="en-GB" sz="544" b="1" i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n-GB" sz="544" b="1" i="1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OpenScienceSurveys</a:t>
            </a:r>
            <a:r>
              <a:rPr lang="en-GB" sz="544" b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(2024). Zenodo. DOI: 10.5281/zenodo.10932819</a:t>
            </a:r>
          </a:p>
        </p:txBody>
      </p:sp>
      <p:sp>
        <p:nvSpPr>
          <p:cNvPr id="13" name="Subtitel 2">
            <a:extLst>
              <a:ext uri="{FF2B5EF4-FFF2-40B4-BE49-F238E27FC236}">
                <a16:creationId xmlns:a16="http://schemas.microsoft.com/office/drawing/2014/main" id="{EE1B14D5-4E83-9D10-56A4-CE1976713E8D}"/>
              </a:ext>
            </a:extLst>
          </p:cNvPr>
          <p:cNvSpPr txBox="1">
            <a:spLocks/>
          </p:cNvSpPr>
          <p:nvPr/>
        </p:nvSpPr>
        <p:spPr>
          <a:xfrm>
            <a:off x="8741810" y="5727787"/>
            <a:ext cx="2375201" cy="1654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95"/>
              </a:lnSpc>
              <a:spcBef>
                <a:spcPts val="0"/>
              </a:spcBef>
            </a:pPr>
            <a:r>
              <a:rPr lang="en-GB" sz="93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</a:t>
            </a:r>
            <a:r>
              <a:rPr lang="en-GB" sz="93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Some typical survey questions.</a:t>
            </a:r>
          </a:p>
        </p:txBody>
      </p:sp>
      <p:pic>
        <p:nvPicPr>
          <p:cNvPr id="1034" name="Picture 10" descr="qr-code for edu.nl/cjua3">
            <a:extLst>
              <a:ext uri="{FF2B5EF4-FFF2-40B4-BE49-F238E27FC236}">
                <a16:creationId xmlns:a16="http://schemas.microsoft.com/office/drawing/2014/main" id="{D92ED19E-4C5A-08E6-EA34-409798AF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173" y="3483039"/>
            <a:ext cx="827935" cy="8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r-code for edu.nl/7nh73">
            <a:extLst>
              <a:ext uri="{FF2B5EF4-FFF2-40B4-BE49-F238E27FC236}">
                <a16:creationId xmlns:a16="http://schemas.microsoft.com/office/drawing/2014/main" id="{A5DFBB11-E317-5A60-96A8-1FAB3143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398" y="304996"/>
            <a:ext cx="827934" cy="8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0A634F75-7F64-2A5F-9BB9-F29B7F37B313}"/>
              </a:ext>
            </a:extLst>
          </p:cNvPr>
          <p:cNvSpPr/>
          <p:nvPr/>
        </p:nvSpPr>
        <p:spPr>
          <a:xfrm rot="10269456">
            <a:off x="11376808" y="724591"/>
            <a:ext cx="403069" cy="555349"/>
          </a:xfrm>
          <a:prstGeom prst="arc">
            <a:avLst>
              <a:gd name="adj1" fmla="val 15048504"/>
              <a:gd name="adj2" fmla="val 0"/>
            </a:avLst>
          </a:prstGeom>
          <a:ln w="25400">
            <a:solidFill>
              <a:schemeClr val="tx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6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0710B44-D1C3-2BB5-9655-9067E54EEEA2}"/>
              </a:ext>
            </a:extLst>
          </p:cNvPr>
          <p:cNvSpPr/>
          <p:nvPr/>
        </p:nvSpPr>
        <p:spPr>
          <a:xfrm rot="10800000" flipH="1">
            <a:off x="9145106" y="3786149"/>
            <a:ext cx="1568174" cy="505016"/>
          </a:xfrm>
          <a:prstGeom prst="arc">
            <a:avLst>
              <a:gd name="adj1" fmla="val 15048504"/>
              <a:gd name="adj2" fmla="val 0"/>
            </a:avLst>
          </a:prstGeom>
          <a:ln w="63500">
            <a:solidFill>
              <a:schemeClr val="tx1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6A3F0-A75B-A792-76F3-B0698D22ECD7}"/>
              </a:ext>
            </a:extLst>
          </p:cNvPr>
          <p:cNvSpPr txBox="1"/>
          <p:nvPr/>
        </p:nvSpPr>
        <p:spPr>
          <a:xfrm>
            <a:off x="9913949" y="3302266"/>
            <a:ext cx="17714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>
                <a:latin typeface="Merriweather" pitchFamily="2" charset="77"/>
                <a:ea typeface="Annai MN" pitchFamily="2" charset="77"/>
                <a:cs typeface="Annai MN" pitchFamily="2" charset="77"/>
              </a:rPr>
              <a:t>Check out our interactive dashboard!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A2F90D-C065-1E77-2DC3-5E505BF9F6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2024"/>
          <a:stretch>
            <a:fillRect/>
          </a:stretch>
        </p:blipFill>
        <p:spPr>
          <a:xfrm>
            <a:off x="4621096" y="5974900"/>
            <a:ext cx="3332619" cy="19096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DC2DC7-9C50-0262-5C6F-B312ADFE9FB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024"/>
          <a:stretch>
            <a:fillRect/>
          </a:stretch>
        </p:blipFill>
        <p:spPr>
          <a:xfrm>
            <a:off x="864133" y="5974600"/>
            <a:ext cx="3332619" cy="1909604"/>
          </a:xfrm>
          <a:prstGeom prst="rect">
            <a:avLst/>
          </a:prstGeom>
        </p:spPr>
      </p:pic>
      <p:sp>
        <p:nvSpPr>
          <p:cNvPr id="62" name="Subtitel 2">
            <a:extLst>
              <a:ext uri="{FF2B5EF4-FFF2-40B4-BE49-F238E27FC236}">
                <a16:creationId xmlns:a16="http://schemas.microsoft.com/office/drawing/2014/main" id="{4F5B7B87-36CE-0C90-0AAA-D62BA4A7345B}"/>
              </a:ext>
            </a:extLst>
          </p:cNvPr>
          <p:cNvSpPr txBox="1">
            <a:spLocks/>
          </p:cNvSpPr>
          <p:nvPr/>
        </p:nvSpPr>
        <p:spPr>
          <a:xfrm>
            <a:off x="4640781" y="5719817"/>
            <a:ext cx="3862336" cy="1654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95"/>
              </a:lnSpc>
              <a:spcBef>
                <a:spcPts val="0"/>
              </a:spcBef>
            </a:pPr>
            <a:r>
              <a:rPr lang="en-GB" sz="93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</a:t>
            </a:r>
            <a:r>
              <a:rPr lang="en-GB" sz="93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Gradual inclusion of more Open Science practices.</a:t>
            </a:r>
          </a:p>
        </p:txBody>
      </p:sp>
    </p:spTree>
    <p:extLst>
      <p:ext uri="{BB962C8B-B14F-4D97-AF65-F5344CB8AC3E}">
        <p14:creationId xmlns:p14="http://schemas.microsoft.com/office/powerpoint/2010/main" val="1435791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_UU">
  <a:themeElements>
    <a:clrScheme name="UU_Kleurenpalet voor MS Office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hema_UU" id="{69539A96-05D9-9F44-937C-76FDE5EEAA32}" vid="{C9683E3C-EB62-FC4E-89BA-4F8478459A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Thema_UU</Template>
  <TotalTime>14338</TotalTime>
  <Words>620</Words>
  <Application>Microsoft Macintosh PowerPoint</Application>
  <PresentationFormat>A3 Paper (297x420 mm)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Merriweather</vt:lpstr>
      <vt:lpstr>Merriweather Regular</vt:lpstr>
      <vt:lpstr>Open Sans</vt:lpstr>
      <vt:lpstr>Open Sans SemiBold</vt:lpstr>
      <vt:lpstr>Verdana</vt:lpstr>
      <vt:lpstr>Thema_UU</vt:lpstr>
      <vt:lpstr>PowerPoint Presentation</vt:lpstr>
    </vt:vector>
  </TitlesOfParts>
  <Company>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Frouke</dc:creator>
  <cp:lastModifiedBy>Oberman, H.I. (Hanne)</cp:lastModifiedBy>
  <cp:revision>293</cp:revision>
  <cp:lastPrinted>2025-06-29T10:53:29Z</cp:lastPrinted>
  <dcterms:created xsi:type="dcterms:W3CDTF">2013-01-24T08:51:25Z</dcterms:created>
  <dcterms:modified xsi:type="dcterms:W3CDTF">2025-06-29T11:07:33Z</dcterms:modified>
</cp:coreProperties>
</file>