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D574-67B6-4F9E-8CEA-FA825393C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E0A1-4DDA-487A-9E5E-356144EE5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A217-613A-4652-9825-E123DCA8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79A2-94EA-4D13-A4F9-0669A68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6065-4D3C-4ACB-BCFB-74CBC7E6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87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0248-44C8-46F7-9B4F-6B359098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61161-68A4-4620-A2FD-91BE0FF20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4D8F-AA01-411C-9882-3292D88D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26CD-E432-480A-AA78-E99F37AA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B255-ECA3-4110-92CA-CC93254A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425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7E38B-22B6-4F8F-AE85-46D14183D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AE95-452C-4ADB-8C31-324D909AE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9874-7863-4A01-B361-F669684E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B7C2-FDBA-409F-909A-F1E08B3D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4A41-7744-40ED-8993-94F754E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73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62FA-CBAA-466C-BA64-AA1A8A6D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01A0-3CCB-42F6-9539-68EB4E79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72D1-D471-49AB-A123-CD6DBE2C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C1F1-6B2A-495D-938C-27245DB9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CE8-269F-4296-9C87-6DD00DDE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0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52B-45C8-4EDA-AF4A-D5A743B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98E7-61BB-4804-A0F8-0A20F94B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7A9B-E98E-4D93-8D2B-0024EA23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CB81-83D9-431D-858E-9E93E563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CB88-B9AF-4221-95E0-65A687DE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4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0627-CD12-4F1C-A4F9-B6F9A368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26C5-E075-47C8-9E07-7CDFF55A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F5C4B-F310-4DE6-B4E5-9C1885B4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4A05B-158A-41E1-A672-C07DA1DE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ED0B7-1A79-4BED-8950-A1259E31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43F1-469A-46F3-88D1-4E56FEA6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883A-C0E9-4941-B984-AFEF42D8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2AC2-BCD9-480C-8CCA-A00586C9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2404-66E3-404C-BCDF-326CCDDE4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C01EB-EBF5-4E2A-A14B-B7D4D3C2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52640-0602-4AEB-B276-7E669CC91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12643-2B03-4832-A4E2-55F43227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D0031-ED26-465A-A21F-2F26C8DF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632C5-D4C2-43D0-A06C-00EECC32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18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FE86-4EA3-49E7-8D19-46D46593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DCC5C-CC0A-478D-BC6A-96B3974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1C373-DC38-47FA-B896-8405769A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E36C5-65EF-4177-84F0-A6C245F5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5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5735A-8896-43B1-A555-AFF3E01A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D2CA-200D-4131-A225-DC70D953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BAD3-785C-44A5-A1A9-C55CBFD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312-7D3A-43AF-AD5A-75A47243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F96A-54BB-4371-B16B-93FEC8313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EB9C9-F71E-4985-B626-578E9E89E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9F9E-B16D-497C-82C8-672B205A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5847-59B4-4B99-B4DD-9AF84955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43E5-ACEF-40BB-8BC8-F3051A15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1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B656-91E0-4330-88F5-36A3D96A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1A102-2620-49A0-A4B5-F0C9558B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BE340-B101-4232-B32A-0D566B38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852B-A338-4996-840A-F37E4B67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DC92C-A45E-4C4C-B237-3B8034B4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F9DC0-D327-4CB1-B6E2-2948D79E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2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706E2-3CAE-4A45-9E4F-211F9966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8E77-AEC7-4C35-9914-5A6A0714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6BB6-3503-4B28-8E39-A03763120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3190-F1C2-4ADC-8A47-12288D0DF403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A218-F1CE-4A05-8198-3850D3B51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8283-E071-400C-8A33-C3BAB5E6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F568-7C92-4702-A4DF-ECE8C5E9FF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3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51DA13-6A7F-4573-976B-A7ADA407ECEF}"/>
              </a:ext>
            </a:extLst>
          </p:cNvPr>
          <p:cNvSpPr/>
          <p:nvPr/>
        </p:nvSpPr>
        <p:spPr>
          <a:xfrm>
            <a:off x="160420" y="2859078"/>
            <a:ext cx="6070655" cy="136049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assisted screening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384)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BBDDF-CDA1-4372-B0D3-E43F7A1DBB0A}"/>
              </a:ext>
            </a:extLst>
          </p:cNvPr>
          <p:cNvSpPr/>
          <p:nvPr/>
        </p:nvSpPr>
        <p:spPr>
          <a:xfrm>
            <a:off x="160421" y="539320"/>
            <a:ext cx="6070655" cy="136050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search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3430)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C737F-9A15-4D3A-9BAE-E665973A0776}"/>
              </a:ext>
            </a:extLst>
          </p:cNvPr>
          <p:cNvSpPr/>
          <p:nvPr/>
        </p:nvSpPr>
        <p:spPr>
          <a:xfrm>
            <a:off x="293496" y="947564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Pre-screening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15)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7D724-354B-4154-9724-2DE803A91589}"/>
              </a:ext>
            </a:extLst>
          </p:cNvPr>
          <p:cNvSpPr/>
          <p:nvPr/>
        </p:nvSpPr>
        <p:spPr>
          <a:xfrm>
            <a:off x="2355808" y="947564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847)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AD2C-4636-4111-920C-D1F5D92957CB}"/>
              </a:ext>
            </a:extLst>
          </p:cNvPr>
          <p:cNvSpPr/>
          <p:nvPr/>
        </p:nvSpPr>
        <p:spPr>
          <a:xfrm>
            <a:off x="4418120" y="947564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2,568) 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475A9-8506-431E-B690-C30966E86B79}"/>
              </a:ext>
            </a:extLst>
          </p:cNvPr>
          <p:cNvSpPr/>
          <p:nvPr/>
        </p:nvSpPr>
        <p:spPr>
          <a:xfrm>
            <a:off x="6814351" y="2055904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 removed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62753-A5E3-46D2-8ED1-31B9301744EC}"/>
              </a:ext>
            </a:extLst>
          </p:cNvPr>
          <p:cNvSpPr/>
          <p:nvPr/>
        </p:nvSpPr>
        <p:spPr>
          <a:xfrm>
            <a:off x="2355808" y="3225411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=122)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BD4DA-D744-463D-9036-F3DE6506A88F}"/>
              </a:ext>
            </a:extLst>
          </p:cNvPr>
          <p:cNvSpPr/>
          <p:nvPr/>
        </p:nvSpPr>
        <p:spPr>
          <a:xfrm>
            <a:off x="2367822" y="5345466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64)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53D7A-FC11-478E-86CE-C6286CF6209C}"/>
              </a:ext>
            </a:extLst>
          </p:cNvPr>
          <p:cNvSpPr/>
          <p:nvPr/>
        </p:nvSpPr>
        <p:spPr>
          <a:xfrm>
            <a:off x="4418121" y="3225411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262)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BF01E-8D2A-4BB0-9413-B2A072AE2606}"/>
              </a:ext>
            </a:extLst>
          </p:cNvPr>
          <p:cNvSpPr/>
          <p:nvPr/>
        </p:nvSpPr>
        <p:spPr>
          <a:xfrm>
            <a:off x="293496" y="3225411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D319E-5B5E-4240-8544-6A3410B6E231}"/>
              </a:ext>
            </a:extLst>
          </p:cNvPr>
          <p:cNvSpPr/>
          <p:nvPr/>
        </p:nvSpPr>
        <p:spPr>
          <a:xfrm>
            <a:off x="171433" y="4958177"/>
            <a:ext cx="6070655" cy="136050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384)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1E3ED9-D70F-4653-8DE4-65369D7E6A0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3195748" y="1899823"/>
            <a:ext cx="1" cy="959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2E90FA-D5FC-4B67-B778-F2106F558869}"/>
              </a:ext>
            </a:extLst>
          </p:cNvPr>
          <p:cNvCxnSpPr>
            <a:endCxn id="8" idx="1"/>
          </p:cNvCxnSpPr>
          <p:nvPr/>
        </p:nvCxnSpPr>
        <p:spPr>
          <a:xfrm>
            <a:off x="3195746" y="2348867"/>
            <a:ext cx="361860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0CE886-7745-4769-AFEA-8A12CF8AE83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1132436" y="1533490"/>
            <a:ext cx="0" cy="16919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9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CC737F-9A15-4D3A-9BAE-E665973A0776}"/>
              </a:ext>
            </a:extLst>
          </p:cNvPr>
          <p:cNvSpPr/>
          <p:nvPr/>
        </p:nvSpPr>
        <p:spPr>
          <a:xfrm>
            <a:off x="2223895" y="894837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selection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15)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7D724-354B-4154-9724-2DE803A91589}"/>
              </a:ext>
            </a:extLst>
          </p:cNvPr>
          <p:cNvSpPr/>
          <p:nvPr/>
        </p:nvSpPr>
        <p:spPr>
          <a:xfrm>
            <a:off x="6372549" y="890331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847)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AD2C-4636-4111-920C-D1F5D92957CB}"/>
              </a:ext>
            </a:extLst>
          </p:cNvPr>
          <p:cNvSpPr/>
          <p:nvPr/>
        </p:nvSpPr>
        <p:spPr>
          <a:xfrm>
            <a:off x="4280463" y="890331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2,568) 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475A9-8506-431E-B690-C30966E86B79}"/>
              </a:ext>
            </a:extLst>
          </p:cNvPr>
          <p:cNvSpPr/>
          <p:nvPr/>
        </p:nvSpPr>
        <p:spPr>
          <a:xfrm>
            <a:off x="8050428" y="2381197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 removed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62753-A5E3-46D2-8ED1-31B9301744EC}"/>
              </a:ext>
            </a:extLst>
          </p:cNvPr>
          <p:cNvSpPr/>
          <p:nvPr/>
        </p:nvSpPr>
        <p:spPr>
          <a:xfrm>
            <a:off x="4287204" y="5089974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article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122)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BD4DA-D744-463D-9036-F3DE6506A88F}"/>
              </a:ext>
            </a:extLst>
          </p:cNvPr>
          <p:cNvSpPr/>
          <p:nvPr/>
        </p:nvSpPr>
        <p:spPr>
          <a:xfrm>
            <a:off x="4280464" y="6154524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in review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64)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53D7A-FC11-478E-86CE-C6286CF6209C}"/>
              </a:ext>
            </a:extLst>
          </p:cNvPr>
          <p:cNvSpPr/>
          <p:nvPr/>
        </p:nvSpPr>
        <p:spPr>
          <a:xfrm>
            <a:off x="8057168" y="4541993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not 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262)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BF01E-8D2A-4BB0-9413-B2A072AE2606}"/>
              </a:ext>
            </a:extLst>
          </p:cNvPr>
          <p:cNvSpPr/>
          <p:nvPr/>
        </p:nvSpPr>
        <p:spPr>
          <a:xfrm>
            <a:off x="4298221" y="4021465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384)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1E3ED9-D70F-4653-8DE4-65369D7E6A05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119404" y="2478953"/>
            <a:ext cx="6742" cy="48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2E90FA-D5FC-4B67-B778-F2106F558869}"/>
              </a:ext>
            </a:extLst>
          </p:cNvPr>
          <p:cNvCxnSpPr>
            <a:cxnSpLocks/>
          </p:cNvCxnSpPr>
          <p:nvPr/>
        </p:nvCxnSpPr>
        <p:spPr>
          <a:xfrm>
            <a:off x="5137161" y="2656049"/>
            <a:ext cx="290652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0CE886-7745-4769-AFEA-8A12CF8AE83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42820" y="1480763"/>
            <a:ext cx="20015" cy="22876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CF74E-4ACD-4AF8-A738-AA465ED49068}"/>
              </a:ext>
            </a:extLst>
          </p:cNvPr>
          <p:cNvSpPr/>
          <p:nvPr/>
        </p:nvSpPr>
        <p:spPr>
          <a:xfrm>
            <a:off x="4280464" y="1893027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identified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3,430) 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873201-2B3F-4D59-9CCE-D42891589674}"/>
              </a:ext>
            </a:extLst>
          </p:cNvPr>
          <p:cNvSpPr/>
          <p:nvPr/>
        </p:nvSpPr>
        <p:spPr>
          <a:xfrm>
            <a:off x="8057168" y="3505321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not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A02D83-82FC-4FD7-BE4E-29BB8AA32FC4}"/>
              </a:ext>
            </a:extLst>
          </p:cNvPr>
          <p:cNvSpPr/>
          <p:nvPr/>
        </p:nvSpPr>
        <p:spPr>
          <a:xfrm>
            <a:off x="4287206" y="2962383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assisted screening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F6E101-3D80-457A-B0EF-62366FCE4C93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5126144" y="4607391"/>
            <a:ext cx="11017" cy="482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CED0B9-D9C8-466D-A707-759665F98B3B}"/>
              </a:ext>
            </a:extLst>
          </p:cNvPr>
          <p:cNvCxnSpPr>
            <a:cxnSpLocks/>
          </p:cNvCxnSpPr>
          <p:nvPr/>
        </p:nvCxnSpPr>
        <p:spPr>
          <a:xfrm flipH="1">
            <a:off x="3042820" y="3768437"/>
            <a:ext cx="20232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4FE847-9D06-497D-9631-00863CD62E7A}"/>
              </a:ext>
            </a:extLst>
          </p:cNvPr>
          <p:cNvCxnSpPr>
            <a:cxnSpLocks/>
          </p:cNvCxnSpPr>
          <p:nvPr/>
        </p:nvCxnSpPr>
        <p:spPr>
          <a:xfrm>
            <a:off x="5143901" y="3768437"/>
            <a:ext cx="290652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D99741-17D8-4409-A639-0E2FD31C2069}"/>
              </a:ext>
            </a:extLst>
          </p:cNvPr>
          <p:cNvCxnSpPr>
            <a:cxnSpLocks/>
            <a:stCxn id="34" idx="2"/>
            <a:endCxn id="14" idx="0"/>
          </p:cNvCxnSpPr>
          <p:nvPr/>
        </p:nvCxnSpPr>
        <p:spPr>
          <a:xfrm>
            <a:off x="5126146" y="3548309"/>
            <a:ext cx="11015" cy="473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8E694B-D84C-4278-A44F-FD9155A4A6E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119404" y="4832988"/>
            <a:ext cx="2937764" cy="19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E4D934-CC9D-46DB-A79D-D8F6F5D02D79}"/>
              </a:ext>
            </a:extLst>
          </p:cNvPr>
          <p:cNvCxnSpPr>
            <a:cxnSpLocks/>
          </p:cNvCxnSpPr>
          <p:nvPr/>
        </p:nvCxnSpPr>
        <p:spPr>
          <a:xfrm flipH="1">
            <a:off x="5121531" y="5692663"/>
            <a:ext cx="11017" cy="482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951572-D15E-479E-8570-57FF32E2BBAF}"/>
              </a:ext>
            </a:extLst>
          </p:cNvPr>
          <p:cNvCxnSpPr>
            <a:cxnSpLocks/>
          </p:cNvCxnSpPr>
          <p:nvPr/>
        </p:nvCxnSpPr>
        <p:spPr>
          <a:xfrm>
            <a:off x="5126143" y="5885425"/>
            <a:ext cx="2937764" cy="19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987A144-90F6-4E6E-88E6-DA35D875239E}"/>
              </a:ext>
            </a:extLst>
          </p:cNvPr>
          <p:cNvSpPr/>
          <p:nvPr/>
        </p:nvSpPr>
        <p:spPr>
          <a:xfrm>
            <a:off x="8043688" y="5580996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article not 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262)</a:t>
            </a:r>
            <a:endParaRPr lang="nl-NL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2BBBFB-86B6-4950-BFAE-6CE77F6D1817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5119403" y="1476257"/>
            <a:ext cx="1" cy="41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B58839-8AA1-44C9-A6C7-5A9D8F4CFB62}"/>
              </a:ext>
            </a:extLst>
          </p:cNvPr>
          <p:cNvCxnSpPr>
            <a:cxnSpLocks/>
          </p:cNvCxnSpPr>
          <p:nvPr/>
        </p:nvCxnSpPr>
        <p:spPr>
          <a:xfrm>
            <a:off x="3069575" y="1669019"/>
            <a:ext cx="414191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4901C6-F81D-46B3-9E80-4F1ACC28152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211488" y="1476257"/>
            <a:ext cx="1" cy="2083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5206AD-FAD6-433C-AB9A-D427A7F9C860}"/>
              </a:ext>
            </a:extLst>
          </p:cNvPr>
          <p:cNvCxnSpPr>
            <a:cxnSpLocks/>
          </p:cNvCxnSpPr>
          <p:nvPr/>
        </p:nvCxnSpPr>
        <p:spPr>
          <a:xfrm flipV="1">
            <a:off x="3069575" y="1499959"/>
            <a:ext cx="1" cy="177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8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CC737F-9A15-4D3A-9BAE-E665973A0776}"/>
              </a:ext>
            </a:extLst>
          </p:cNvPr>
          <p:cNvSpPr/>
          <p:nvPr/>
        </p:nvSpPr>
        <p:spPr>
          <a:xfrm>
            <a:off x="479934" y="593176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Manual selection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15)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7D724-354B-4154-9724-2DE803A91589}"/>
              </a:ext>
            </a:extLst>
          </p:cNvPr>
          <p:cNvSpPr/>
          <p:nvPr/>
        </p:nvSpPr>
        <p:spPr>
          <a:xfrm>
            <a:off x="4628588" y="588670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ArXiv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847)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AD2C-4636-4111-920C-D1F5D92957CB}"/>
              </a:ext>
            </a:extLst>
          </p:cNvPr>
          <p:cNvSpPr/>
          <p:nvPr/>
        </p:nvSpPr>
        <p:spPr>
          <a:xfrm>
            <a:off x="2536502" y="588670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PubMed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2,568) 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475A9-8506-431E-B690-C30966E86B79}"/>
              </a:ext>
            </a:extLst>
          </p:cNvPr>
          <p:cNvSpPr/>
          <p:nvPr/>
        </p:nvSpPr>
        <p:spPr>
          <a:xfrm>
            <a:off x="4628587" y="2102969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Duplicates removed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155)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62753-A5E3-46D2-8ED1-31B9301744EC}"/>
              </a:ext>
            </a:extLst>
          </p:cNvPr>
          <p:cNvSpPr/>
          <p:nvPr/>
        </p:nvSpPr>
        <p:spPr>
          <a:xfrm>
            <a:off x="2543243" y="4788313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Full article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122)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BD4DA-D744-463D-9036-F3DE6506A88F}"/>
              </a:ext>
            </a:extLst>
          </p:cNvPr>
          <p:cNvSpPr/>
          <p:nvPr/>
        </p:nvSpPr>
        <p:spPr>
          <a:xfrm>
            <a:off x="2536503" y="5852863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Included in review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64)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53D7A-FC11-478E-86CE-C6286CF6209C}"/>
              </a:ext>
            </a:extLst>
          </p:cNvPr>
          <p:cNvSpPr/>
          <p:nvPr/>
        </p:nvSpPr>
        <p:spPr>
          <a:xfrm>
            <a:off x="4642067" y="4214785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Abstract not 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262)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BF01E-8D2A-4BB0-9413-B2A072AE2606}"/>
              </a:ext>
            </a:extLst>
          </p:cNvPr>
          <p:cNvSpPr/>
          <p:nvPr/>
        </p:nvSpPr>
        <p:spPr>
          <a:xfrm>
            <a:off x="2554260" y="3719804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Abstract screened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384)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1E3ED9-D70F-4653-8DE4-65369D7E6A05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3375443" y="2177292"/>
            <a:ext cx="24498" cy="484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2E90FA-D5FC-4B67-B778-F2106F55886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93200" y="2382561"/>
            <a:ext cx="1235387" cy="133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0CE886-7745-4769-AFEA-8A12CF8AE83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8859" y="1179102"/>
            <a:ext cx="20015" cy="22876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CF74E-4ACD-4AF8-A738-AA465ED49068}"/>
              </a:ext>
            </a:extLst>
          </p:cNvPr>
          <p:cNvSpPr/>
          <p:nvPr/>
        </p:nvSpPr>
        <p:spPr>
          <a:xfrm>
            <a:off x="2536503" y="1591366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Publications identified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3,430) 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873201-2B3F-4D59-9CCE-D42891589674}"/>
              </a:ext>
            </a:extLst>
          </p:cNvPr>
          <p:cNvSpPr/>
          <p:nvPr/>
        </p:nvSpPr>
        <p:spPr>
          <a:xfrm>
            <a:off x="4642067" y="3173813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Abstract not selected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2,891)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A02D83-82FC-4FD7-BE4E-29BB8AA32FC4}"/>
              </a:ext>
            </a:extLst>
          </p:cNvPr>
          <p:cNvSpPr/>
          <p:nvPr/>
        </p:nvSpPr>
        <p:spPr>
          <a:xfrm>
            <a:off x="2561001" y="2662210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Screened by ASReview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3,275)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F6E101-3D80-457A-B0EF-62366FCE4C93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3382183" y="4305730"/>
            <a:ext cx="11017" cy="482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CED0B9-D9C8-466D-A707-759665F98B3B}"/>
              </a:ext>
            </a:extLst>
          </p:cNvPr>
          <p:cNvCxnSpPr>
            <a:cxnSpLocks/>
          </p:cNvCxnSpPr>
          <p:nvPr/>
        </p:nvCxnSpPr>
        <p:spPr>
          <a:xfrm flipH="1">
            <a:off x="1298859" y="3466776"/>
            <a:ext cx="20232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4FE847-9D06-497D-9631-00863CD62E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399940" y="3466776"/>
            <a:ext cx="124212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D99741-17D8-4409-A639-0E2FD31C2069}"/>
              </a:ext>
            </a:extLst>
          </p:cNvPr>
          <p:cNvCxnSpPr>
            <a:cxnSpLocks/>
            <a:stCxn id="34" idx="2"/>
            <a:endCxn id="14" idx="0"/>
          </p:cNvCxnSpPr>
          <p:nvPr/>
        </p:nvCxnSpPr>
        <p:spPr>
          <a:xfrm flipH="1">
            <a:off x="3393200" y="3248136"/>
            <a:ext cx="6741" cy="471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8E694B-D84C-4278-A44F-FD9155A4A6E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96570" y="4507748"/>
            <a:ext cx="124549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E4D934-CC9D-46DB-A79D-D8F6F5D02D79}"/>
              </a:ext>
            </a:extLst>
          </p:cNvPr>
          <p:cNvCxnSpPr>
            <a:cxnSpLocks/>
          </p:cNvCxnSpPr>
          <p:nvPr/>
        </p:nvCxnSpPr>
        <p:spPr>
          <a:xfrm flipH="1">
            <a:off x="3377570" y="5391002"/>
            <a:ext cx="11017" cy="482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951572-D15E-479E-8570-57FF32E2BBAF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396570" y="5605635"/>
            <a:ext cx="123201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987A144-90F6-4E6E-88E6-DA35D875239E}"/>
              </a:ext>
            </a:extLst>
          </p:cNvPr>
          <p:cNvSpPr/>
          <p:nvPr/>
        </p:nvSpPr>
        <p:spPr>
          <a:xfrm>
            <a:off x="4628587" y="5312672"/>
            <a:ext cx="1677879" cy="585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Full article not relevant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(n = 262)</a:t>
            </a:r>
            <a:endParaRPr lang="nl-NL" sz="11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2BBBFB-86B6-4950-BFAE-6CE77F6D1817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375442" y="1174596"/>
            <a:ext cx="1" cy="41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B58839-8AA1-44C9-A6C7-5A9D8F4CFB62}"/>
              </a:ext>
            </a:extLst>
          </p:cNvPr>
          <p:cNvCxnSpPr>
            <a:cxnSpLocks/>
          </p:cNvCxnSpPr>
          <p:nvPr/>
        </p:nvCxnSpPr>
        <p:spPr>
          <a:xfrm>
            <a:off x="1325614" y="1367358"/>
            <a:ext cx="414191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4901C6-F81D-46B3-9E80-4F1ACC28152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467527" y="1174596"/>
            <a:ext cx="1" cy="2083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5206AD-FAD6-433C-AB9A-D427A7F9C860}"/>
              </a:ext>
            </a:extLst>
          </p:cNvPr>
          <p:cNvCxnSpPr>
            <a:cxnSpLocks/>
          </p:cNvCxnSpPr>
          <p:nvPr/>
        </p:nvCxnSpPr>
        <p:spPr>
          <a:xfrm flipV="1">
            <a:off x="1325614" y="1198298"/>
            <a:ext cx="1" cy="177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6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Oberman, H.I. (Hanne)</dc:creator>
  <cp:lastModifiedBy>Oberman, H.I. (Hanne)</cp:lastModifiedBy>
  <cp:revision>21</cp:revision>
  <dcterms:created xsi:type="dcterms:W3CDTF">2021-08-17T07:41:30Z</dcterms:created>
  <dcterms:modified xsi:type="dcterms:W3CDTF">2021-09-07T12:23:29Z</dcterms:modified>
</cp:coreProperties>
</file>