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03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8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9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68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0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531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CE8C-4081-49FC-A71D-5C20B4D710CF}" type="datetimeFigureOut">
              <a:rPr lang="nl-NL" smtClean="0"/>
              <a:t>8-9-2021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B85D-746D-4201-9F3F-24263032FC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31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8DDBB-169D-4FC5-9FE3-2F69C3A39053}"/>
              </a:ext>
            </a:extLst>
          </p:cNvPr>
          <p:cNvSpPr/>
          <p:nvPr/>
        </p:nvSpPr>
        <p:spPr>
          <a:xfrm>
            <a:off x="440730" y="575422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Manual selection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3A7CE-3A1C-4886-84CB-8BBB3944A9AE}"/>
              </a:ext>
            </a:extLst>
          </p:cNvPr>
          <p:cNvSpPr/>
          <p:nvPr/>
        </p:nvSpPr>
        <p:spPr>
          <a:xfrm>
            <a:off x="4589385" y="570917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ArXiv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847)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328C-88F0-41EC-BC85-5F2DCD3C9388}"/>
              </a:ext>
            </a:extLst>
          </p:cNvPr>
          <p:cNvSpPr/>
          <p:nvPr/>
        </p:nvSpPr>
        <p:spPr>
          <a:xfrm>
            <a:off x="2497299" y="570917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PubMed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2,568) 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688F2-A4AC-4120-B526-EEF86F170DD0}"/>
              </a:ext>
            </a:extLst>
          </p:cNvPr>
          <p:cNvSpPr/>
          <p:nvPr/>
        </p:nvSpPr>
        <p:spPr>
          <a:xfrm>
            <a:off x="4589384" y="2085216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Duplicates removed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155)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5F857-35DC-4367-8128-D5B215E16773}"/>
              </a:ext>
            </a:extLst>
          </p:cNvPr>
          <p:cNvSpPr/>
          <p:nvPr/>
        </p:nvSpPr>
        <p:spPr>
          <a:xfrm>
            <a:off x="2497297" y="4761673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Full article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122)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12D3C-1D8A-459B-928F-C08851F81766}"/>
              </a:ext>
            </a:extLst>
          </p:cNvPr>
          <p:cNvSpPr/>
          <p:nvPr/>
        </p:nvSpPr>
        <p:spPr>
          <a:xfrm>
            <a:off x="2497296" y="5855828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Included in review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67)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528A2-00AD-45F5-A776-3C7AFF709078}"/>
              </a:ext>
            </a:extLst>
          </p:cNvPr>
          <p:cNvSpPr/>
          <p:nvPr/>
        </p:nvSpPr>
        <p:spPr>
          <a:xfrm>
            <a:off x="4602865" y="4197031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B9F39-5B9F-4062-9346-5307661EFDE9}"/>
              </a:ext>
            </a:extLst>
          </p:cNvPr>
          <p:cNvSpPr/>
          <p:nvPr/>
        </p:nvSpPr>
        <p:spPr>
          <a:xfrm>
            <a:off x="2497298" y="3702050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384)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3E51C-6663-44A7-A665-20A31C77E0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3336235" y="2227771"/>
            <a:ext cx="4" cy="4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E9C9D-249A-4C68-9806-062805843583}"/>
              </a:ext>
            </a:extLst>
          </p:cNvPr>
          <p:cNvCxnSpPr>
            <a:cxnSpLocks/>
          </p:cNvCxnSpPr>
          <p:nvPr/>
        </p:nvCxnSpPr>
        <p:spPr>
          <a:xfrm>
            <a:off x="3336234" y="2431121"/>
            <a:ext cx="12615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12AD5-CD01-463D-8C21-00B0D29AB74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59656" y="1161347"/>
            <a:ext cx="20014" cy="2287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FF8E3-45FD-4D81-BB3A-DA61E939F2E8}"/>
              </a:ext>
            </a:extLst>
          </p:cNvPr>
          <p:cNvSpPr/>
          <p:nvPr/>
        </p:nvSpPr>
        <p:spPr>
          <a:xfrm>
            <a:off x="2497299" y="1641846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Publications identified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3,430) 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4622D-94B2-4756-B158-9B4DA93C62D0}"/>
              </a:ext>
            </a:extLst>
          </p:cNvPr>
          <p:cNvSpPr/>
          <p:nvPr/>
        </p:nvSpPr>
        <p:spPr>
          <a:xfrm>
            <a:off x="4602865" y="3156060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not selected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2,891)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D3510-FE4B-4E86-8014-B2BB10033A96}"/>
              </a:ext>
            </a:extLst>
          </p:cNvPr>
          <p:cNvSpPr/>
          <p:nvPr/>
        </p:nvSpPr>
        <p:spPr>
          <a:xfrm>
            <a:off x="2497295" y="2643053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Screened with ASReview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3,275)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B5A7A-9077-4743-96A7-5BD67050380A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3336237" y="4287975"/>
            <a:ext cx="1" cy="47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62078-6E3E-4FCB-BC44-C39838CBA0D3}"/>
              </a:ext>
            </a:extLst>
          </p:cNvPr>
          <p:cNvCxnSpPr>
            <a:cxnSpLocks/>
          </p:cNvCxnSpPr>
          <p:nvPr/>
        </p:nvCxnSpPr>
        <p:spPr>
          <a:xfrm flipH="1">
            <a:off x="1259654" y="3449020"/>
            <a:ext cx="20232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DC8548-5DD5-4A48-A832-C89400EF7FB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57365" y="3449020"/>
            <a:ext cx="1245500" cy="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9DA540-D6C2-4178-8948-AEBD665C7DBD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3336235" y="3228978"/>
            <a:ext cx="3" cy="473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62617F-803D-4780-8E01-DB39964549D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7367" y="4489992"/>
            <a:ext cx="124549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5E735-3437-4DD8-909E-6218F87D63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36236" y="5347598"/>
            <a:ext cx="1" cy="50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198218-4E65-4413-9C83-EDC04D677DC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57366" y="5587879"/>
            <a:ext cx="123201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4D353-6B0D-461C-A97B-C4DA4D2634C7}"/>
              </a:ext>
            </a:extLst>
          </p:cNvPr>
          <p:cNvSpPr/>
          <p:nvPr/>
        </p:nvSpPr>
        <p:spPr>
          <a:xfrm>
            <a:off x="4589384" y="5294919"/>
            <a:ext cx="1677879" cy="58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Full article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</a:t>
            </a:r>
            <a:r>
              <a:rPr lang="en-US" sz="11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55)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437C1C-8FE4-40BC-A01A-339D462F2E9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336239" y="1156842"/>
            <a:ext cx="0" cy="485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34214E-5AE5-453B-86D5-476EAF255372}"/>
              </a:ext>
            </a:extLst>
          </p:cNvPr>
          <p:cNvCxnSpPr>
            <a:cxnSpLocks/>
          </p:cNvCxnSpPr>
          <p:nvPr/>
        </p:nvCxnSpPr>
        <p:spPr>
          <a:xfrm>
            <a:off x="1286409" y="1349601"/>
            <a:ext cx="414191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2352E8-EDE3-4F4A-9446-C26DB3C6B89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428323" y="1156841"/>
            <a:ext cx="2" cy="2083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B406A6-A63C-40C1-AA88-05616336AEF5}"/>
              </a:ext>
            </a:extLst>
          </p:cNvPr>
          <p:cNvCxnSpPr>
            <a:cxnSpLocks/>
          </p:cNvCxnSpPr>
          <p:nvPr/>
        </p:nvCxnSpPr>
        <p:spPr>
          <a:xfrm flipV="1">
            <a:off x="1286410" y="1180544"/>
            <a:ext cx="2" cy="177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Oberman, H.I. (Hanne)</dc:creator>
  <cp:lastModifiedBy>Oberman, H.I. (Hanne)</cp:lastModifiedBy>
  <cp:revision>8</cp:revision>
  <dcterms:created xsi:type="dcterms:W3CDTF">2021-09-07T12:21:11Z</dcterms:created>
  <dcterms:modified xsi:type="dcterms:W3CDTF">2021-09-08T16:39:16Z</dcterms:modified>
</cp:coreProperties>
</file>