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28" name="Päivämäärän paikkamerkki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Dian numeron paikkamerkki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Alaotsikk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i-FI" smtClean="0"/>
              <a:t>Muokkaa alaotsikon perustyyliä napsautt.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Sisällön paikkamerkk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i-FI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Lisää kuva napsauttamalla kuvaketta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tsikon paikkamerkki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13" name="Tekstin paikkamerkki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  <a:p>
            <a:pPr lvl="1" eaLnBrk="1" latinLnBrk="0" hangingPunct="1"/>
            <a:r>
              <a:rPr kumimoji="0" lang="fi-FI" smtClean="0"/>
              <a:t>toinen taso</a:t>
            </a:r>
          </a:p>
          <a:p>
            <a:pPr lvl="2" eaLnBrk="1" latinLnBrk="0" hangingPunct="1"/>
            <a:r>
              <a:rPr kumimoji="0" lang="fi-FI" smtClean="0"/>
              <a:t>kolmas taso</a:t>
            </a:r>
          </a:p>
          <a:p>
            <a:pPr lvl="3" eaLnBrk="1" latinLnBrk="0" hangingPunct="1"/>
            <a:r>
              <a:rPr kumimoji="0" lang="fi-FI" smtClean="0"/>
              <a:t>neljäs taso</a:t>
            </a:r>
          </a:p>
          <a:p>
            <a:pPr lvl="4" eaLnBrk="1" latinLnBrk="0" hangingPunct="1"/>
            <a:r>
              <a:rPr kumimoji="0" lang="fi-FI" smtClean="0"/>
              <a:t>viides taso</a:t>
            </a:r>
            <a:endParaRPr kumimoji="0" lang="en-US"/>
          </a:p>
        </p:txBody>
      </p:sp>
      <p:sp>
        <p:nvSpPr>
          <p:cNvPr id="14" name="Päivämäärän paikkamerkki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E98DDE-2C14-469D-B711-D0582DE0631E}" type="datetimeFigureOut">
              <a:rPr lang="en-GB" smtClean="0"/>
              <a:t>26/02/2014</a:t>
            </a:fld>
            <a:endParaRPr lang="en-GB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Dian numeron paikkamerkki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D906B40-5BD5-4143-8900-2336B5BE070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987750">
            <a:off x="251520" y="2276872"/>
            <a:ext cx="6694512" cy="1470025"/>
          </a:xfrm>
        </p:spPr>
        <p:txBody>
          <a:bodyPr>
            <a:normAutofit fontScale="90000"/>
          </a:bodyPr>
          <a:lstStyle/>
          <a:p>
            <a:r>
              <a:rPr lang="en-US" sz="5000" b="1" dirty="0" smtClean="0">
                <a:solidFill>
                  <a:srgbClr val="5F5F5F"/>
                </a:solidFill>
                <a:latin typeface="Informal Roman" panose="030604020304060B0204" pitchFamily="66" charset="0"/>
              </a:rPr>
              <a:t>Jazz dance as a hobby</a:t>
            </a:r>
            <a:endParaRPr lang="en-US" sz="5000" b="1" dirty="0">
              <a:solidFill>
                <a:srgbClr val="5F5F5F"/>
              </a:solidFill>
              <a:latin typeface="Informal Roman" panose="030604020304060B0204" pitchFamily="66" charset="0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5326360"/>
            <a:ext cx="6008712" cy="9109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Hannele Räsänen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Helsinki university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2202557" cy="32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387833">
            <a:off x="-468560" y="190243"/>
            <a:ext cx="6694512" cy="1470025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5F5F5F"/>
                </a:solidFill>
                <a:latin typeface="Informal Roman" panose="030604020304060B0204" pitchFamily="66" charset="0"/>
              </a:rPr>
              <a:t>As an </a:t>
            </a:r>
            <a:r>
              <a:rPr lang="en-US" sz="5000" b="1" dirty="0" smtClean="0">
                <a:solidFill>
                  <a:schemeClr val="tx1">
                    <a:lumMod val="50000"/>
                  </a:schemeClr>
                </a:solidFill>
                <a:latin typeface="Informal Roman" panose="030604020304060B0204" pitchFamily="66" charset="0"/>
              </a:rPr>
              <a:t>Exercise</a:t>
            </a:r>
            <a:endParaRPr lang="en-US" sz="5000" b="1" dirty="0">
              <a:solidFill>
                <a:schemeClr val="tx1">
                  <a:lumMod val="50000"/>
                </a:schemeClr>
              </a:solidFill>
              <a:latin typeface="Informal Roman" panose="030604020304060B0204" pitchFamily="66" charset="0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6584776" cy="4248472"/>
          </a:xfrm>
        </p:spPr>
        <p:txBody>
          <a:bodyPr>
            <a:noAutofit/>
          </a:bodyPr>
          <a:lstStyle/>
          <a:p>
            <a:pPr algn="l"/>
            <a:r>
              <a:rPr lang="en-GB" sz="2200" b="1" dirty="0" smtClean="0">
                <a:solidFill>
                  <a:schemeClr val="tx1">
                    <a:lumMod val="50000"/>
                  </a:schemeClr>
                </a:solidFill>
              </a:rPr>
              <a:t>Jazz </a:t>
            </a:r>
            <a:r>
              <a:rPr lang="en-GB" sz="2200" b="1" dirty="0" smtClean="0">
                <a:solidFill>
                  <a:schemeClr val="tx1">
                    <a:lumMod val="50000"/>
                  </a:schemeClr>
                </a:solidFill>
              </a:rPr>
              <a:t>dance classes </a:t>
            </a:r>
            <a:r>
              <a:rPr lang="en-GB" sz="2200" b="1" dirty="0" smtClean="0">
                <a:solidFill>
                  <a:schemeClr val="tx1">
                    <a:lumMod val="50000"/>
                  </a:schemeClr>
                </a:solidFill>
              </a:rPr>
              <a:t>consist of isolation </a:t>
            </a:r>
            <a:r>
              <a:rPr lang="en-GB" sz="2200" b="1" dirty="0">
                <a:solidFill>
                  <a:schemeClr val="tx1">
                    <a:lumMod val="50000"/>
                  </a:schemeClr>
                </a:solidFill>
              </a:rPr>
              <a:t>of different parts of the body </a:t>
            </a:r>
            <a:r>
              <a:rPr lang="en-GB" sz="2200" b="1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GB" sz="2200" b="1" dirty="0">
                <a:solidFill>
                  <a:schemeClr val="tx1">
                    <a:lumMod val="50000"/>
                  </a:schemeClr>
                </a:solidFill>
              </a:rPr>
              <a:t>rhythmical, vibrant movements</a:t>
            </a:r>
            <a:endParaRPr lang="en-US" sz="22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GB" sz="2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chemeClr val="tx1">
                    <a:lumMod val="50000"/>
                  </a:schemeClr>
                </a:solidFill>
              </a:rPr>
              <a:t>J</a:t>
            </a:r>
            <a:r>
              <a:rPr lang="en-GB" sz="2200" b="1" dirty="0" smtClean="0">
                <a:solidFill>
                  <a:schemeClr val="tx1">
                    <a:lumMod val="50000"/>
                  </a:schemeClr>
                </a:solidFill>
              </a:rPr>
              <a:t>azz techniques</a:t>
            </a:r>
            <a:endParaRPr lang="en-GB" sz="22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200" b="1" dirty="0" smtClean="0">
                <a:solidFill>
                  <a:schemeClr val="tx1">
                    <a:lumMod val="50000"/>
                  </a:schemeClr>
                </a:solidFill>
              </a:rPr>
              <a:t>Dance move </a:t>
            </a:r>
            <a:r>
              <a:rPr lang="en-GB" sz="2200" b="1" dirty="0">
                <a:solidFill>
                  <a:schemeClr val="tx1">
                    <a:lumMod val="50000"/>
                  </a:schemeClr>
                </a:solidFill>
              </a:rPr>
              <a:t>combinations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i-FI" sz="2200" b="1" dirty="0" smtClean="0">
                <a:solidFill>
                  <a:schemeClr val="tx1">
                    <a:lumMod val="50000"/>
                  </a:schemeClr>
                </a:solidFill>
              </a:rPr>
              <a:t>Big and </a:t>
            </a: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small</a:t>
            </a:r>
            <a:r>
              <a:rPr lang="fi-FI" sz="22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jump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Several different kind of pirouettes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Pliés, </a:t>
            </a:r>
            <a:r>
              <a:rPr lang="en-US" sz="2200" b="1" dirty="0" err="1" smtClean="0">
                <a:solidFill>
                  <a:schemeClr val="tx1">
                    <a:lumMod val="50000"/>
                  </a:schemeClr>
                </a:solidFill>
              </a:rPr>
              <a:t>tandues</a:t>
            </a:r>
            <a:endParaRPr lang="en-US" sz="2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Central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body </a:t>
            </a: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In the end small dances</a:t>
            </a:r>
            <a:endParaRPr lang="fi-FI" sz="2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483511">
            <a:off x="212672" y="725378"/>
            <a:ext cx="6694512" cy="1470025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5F5F5F"/>
                </a:solidFill>
                <a:latin typeface="Informal Roman" panose="030604020304060B0204" pitchFamily="66" charset="0"/>
              </a:rPr>
              <a:t>Dance Group </a:t>
            </a:r>
            <a:endParaRPr lang="en-US" sz="5000" b="1" dirty="0">
              <a:solidFill>
                <a:srgbClr val="5F5F5F"/>
              </a:solidFill>
              <a:latin typeface="Informal Roman" panose="030604020304060B0204" pitchFamily="66" charset="0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99592" y="3068960"/>
            <a:ext cx="6480720" cy="273630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Same tight core group for several years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Good friends, social aspect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Dance lovers, everyone is there for the dance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Pears, something important in common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</a:rPr>
              <a:t>Stress relive, get your mind out of everything else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86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 rot="498845">
            <a:off x="-681448" y="548680"/>
            <a:ext cx="6694512" cy="1470025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5F5F5F"/>
                </a:solidFill>
                <a:latin typeface="Informal Roman" panose="030604020304060B0204" pitchFamily="66" charset="0"/>
              </a:rPr>
              <a:t>Performing </a:t>
            </a:r>
            <a:endParaRPr lang="en-US" sz="5000" b="1" dirty="0">
              <a:solidFill>
                <a:srgbClr val="5F5F5F"/>
              </a:solidFill>
              <a:latin typeface="Informal Roman" panose="030604020304060B0204" pitchFamily="66" charset="0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022627"/>
            <a:ext cx="7848872" cy="316835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Once a year we perform a dance for audience of 200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, with several other dance hobbyist groups</a:t>
            </a:r>
            <a:endParaRPr lang="en-US"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Gives more to the rehearsals when you know you will have an audience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Focus in performing a dance not just repeating moves</a:t>
            </a:r>
          </a:p>
          <a:p>
            <a:pPr marL="342900" indent="-342900" algn="l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</a:rPr>
              <a:t>Just plain fun!</a:t>
            </a:r>
            <a:endParaRPr lang="en-US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ippu">
  <a:themeElements>
    <a:clrScheme name="Huippu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uippu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uippu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</TotalTime>
  <Words>138</Words>
  <Application>Microsoft Office PowerPoint</Application>
  <PresentationFormat>Näytössä katseltava diaesitys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5" baseType="lpstr">
      <vt:lpstr>Huippu</vt:lpstr>
      <vt:lpstr>Jazz dance as a hobby</vt:lpstr>
      <vt:lpstr>As an Exercise</vt:lpstr>
      <vt:lpstr>Dance Group </vt:lpstr>
      <vt:lpstr>Performing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dance as a hobby</dc:title>
  <dc:creator>Hanne Räsänen</dc:creator>
  <cp:lastModifiedBy>Hanne Räsänen</cp:lastModifiedBy>
  <cp:revision>8</cp:revision>
  <dcterms:created xsi:type="dcterms:W3CDTF">2014-02-19T10:23:34Z</dcterms:created>
  <dcterms:modified xsi:type="dcterms:W3CDTF">2014-02-26T10:13:43Z</dcterms:modified>
</cp:coreProperties>
</file>