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78" d="100"/>
          <a:sy n="78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F9D239C-1190-43A9-AE2F-2A428BF78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AC6CE9-384C-4E83-A2DA-DEBAE1641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F477-2BDD-4626-A63E-63E474AB0704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772BCF-F8C0-48E5-BCA9-5E1D271920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634DB-2A2B-49F2-A29E-1FE446F9BF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37EA4-D327-44B5-9754-F695353D09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2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3A8D7-F291-40E8-82E2-9D068E3C320E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6B04-FF94-4824-8AC7-B357DFA5D20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63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92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6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4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79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8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82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93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0E7F622B-E6B4-4F80-8BBF-81F0DC9806D7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á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7D87636-8F03-4ABF-A4F8-50139785D1FF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31" name="Conector rec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45FF8-8742-4901-8D0E-C0713086BBD9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95A53-3E49-4F2C-A8F9-FE8CCAEAEA7C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E03627-6263-414B-B952-C81F45D1288D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F822C-B2F2-4DB2-B61E-64497095D021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8CE40-1FB4-4444-992F-B28C07C8A7BB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F87F5E-3F3E-4EF8-8C6C-BC05FAB4719B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0D5B8F-5073-42FA-8A4F-25EF6A835D7E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alerí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90F71-96A5-4A35-A2E3-C85E7E8C4C71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06768A12-3652-457F-9AFE-E44E47D90EAE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6.sv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497" y="2109026"/>
            <a:ext cx="8637073" cy="2541431"/>
          </a:xfrm>
        </p:spPr>
        <p:txBody>
          <a:bodyPr rtlCol="0"/>
          <a:lstStyle/>
          <a:p>
            <a:r>
              <a:rPr lang="es-ES" dirty="0" smtClean="0"/>
              <a:t>CLUSTER</a:t>
            </a:r>
            <a:endParaRPr lang="es-ES" dirty="0"/>
          </a:p>
        </p:txBody>
      </p:sp>
      <p:pic>
        <p:nvPicPr>
          <p:cNvPr id="6" name="Picture 2" descr="Resultado de imagen para universidad san mateo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4"/>
          <a:stretch/>
        </p:blipFill>
        <p:spPr bwMode="auto">
          <a:xfrm>
            <a:off x="8711921" y="1789489"/>
            <a:ext cx="2211977" cy="17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r>
              <a:rPr lang="es-ES" sz="3600" dirty="0"/>
              <a:t>Integrantes</a:t>
            </a:r>
            <a:r>
              <a:rPr lang="es-ES" dirty="0"/>
              <a:t> </a:t>
            </a:r>
            <a:r>
              <a:rPr lang="es-ES" sz="3600" dirty="0"/>
              <a:t>y Roles</a:t>
            </a:r>
            <a:endParaRPr lang="es-ES" dirty="0"/>
          </a:p>
        </p:txBody>
      </p:sp>
      <p:pic>
        <p:nvPicPr>
          <p:cNvPr id="4" name="Gráfico 3" descr="Bombill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Imagen 5" descr="Imagen que contiene persona, interior, hombre, vistiendo&#10;&#10;Descripción generada automáticamente">
            <a:extLst>
              <a:ext uri="{FF2B5EF4-FFF2-40B4-BE49-F238E27FC236}">
                <a16:creationId xmlns:a16="http://schemas.microsoft.com/office/drawing/2014/main" id="{590FABD0-9CDD-46DA-A9D0-77699F475C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2" y="1853753"/>
            <a:ext cx="1717605" cy="18066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5A1A3E-F248-45BB-B960-A221E129929C}"/>
              </a:ext>
            </a:extLst>
          </p:cNvPr>
          <p:cNvSpPr txBox="1"/>
          <p:nvPr/>
        </p:nvSpPr>
        <p:spPr>
          <a:xfrm>
            <a:off x="2913898" y="2078652"/>
            <a:ext cx="6276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Hanner Primero:</a:t>
            </a:r>
          </a:p>
          <a:p>
            <a:r>
              <a:rPr lang="es-CO" dirty="0" err="1"/>
              <a:t>Lider</a:t>
            </a:r>
            <a:r>
              <a:rPr lang="es-CO" dirty="0"/>
              <a:t> </a:t>
            </a:r>
            <a:br>
              <a:rPr lang="es-CO" dirty="0"/>
            </a:br>
            <a:r>
              <a:rPr lang="es-CO" dirty="0" smtClean="0"/>
              <a:t>Product Owner</a:t>
            </a:r>
            <a:endParaRPr lang="es-CO" dirty="0"/>
          </a:p>
          <a:p>
            <a:r>
              <a:rPr lang="es-CO" dirty="0"/>
              <a:t>Arquitectura</a:t>
            </a:r>
          </a:p>
          <a:p>
            <a:endParaRPr lang="es-CO" b="1" dirty="0"/>
          </a:p>
        </p:txBody>
      </p:sp>
      <p:pic>
        <p:nvPicPr>
          <p:cNvPr id="8" name="Imagen 7" descr="Una mujer sentada en un escritorio&#10;&#10;Descripción generada automáticamente">
            <a:extLst>
              <a:ext uri="{FF2B5EF4-FFF2-40B4-BE49-F238E27FC236}">
                <a16:creationId xmlns:a16="http://schemas.microsoft.com/office/drawing/2014/main" id="{EBBC3216-3419-495F-B7D3-8A2CE038E1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9" y="4072350"/>
            <a:ext cx="1736678" cy="1741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25669F4-6AF8-4D02-8B3F-9538AE50E823}"/>
              </a:ext>
            </a:extLst>
          </p:cNvPr>
          <p:cNvSpPr txBox="1"/>
          <p:nvPr/>
        </p:nvSpPr>
        <p:spPr>
          <a:xfrm>
            <a:off x="2913898" y="4398622"/>
            <a:ext cx="2390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Luisa Oviedo</a:t>
            </a:r>
            <a:r>
              <a:rPr lang="es-CO" dirty="0" smtClean="0"/>
              <a:t>:</a:t>
            </a:r>
          </a:p>
          <a:p>
            <a:r>
              <a:rPr lang="es-ES" dirty="0" smtClean="0"/>
              <a:t>Scrum Master</a:t>
            </a:r>
            <a:endParaRPr lang="es-CO" dirty="0"/>
          </a:p>
          <a:p>
            <a:r>
              <a:rPr lang="es-CO" dirty="0"/>
              <a:t>Diseño y Arquitectura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BBA30D-FF71-489B-8CE0-9C17A0C28E38}"/>
              </a:ext>
            </a:extLst>
          </p:cNvPr>
          <p:cNvSpPr txBox="1"/>
          <p:nvPr/>
        </p:nvSpPr>
        <p:spPr>
          <a:xfrm>
            <a:off x="8286212" y="4537120"/>
            <a:ext cx="2390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Tatiana Sabogal:</a:t>
            </a:r>
          </a:p>
          <a:p>
            <a:r>
              <a:rPr lang="es-CO" dirty="0"/>
              <a:t>Team Scrum </a:t>
            </a:r>
            <a:endParaRPr lang="es-CO" dirty="0" smtClean="0"/>
          </a:p>
          <a:p>
            <a:r>
              <a:rPr lang="es-CO" dirty="0" smtClean="0"/>
              <a:t>Pruebas </a:t>
            </a:r>
            <a:endParaRPr lang="es-CO" dirty="0"/>
          </a:p>
        </p:txBody>
      </p:sp>
      <p:pic>
        <p:nvPicPr>
          <p:cNvPr id="11" name="Imagen 10" descr="Imagen que contiene persona, hombre, exterior, sostener&#10;&#10;Descripción generada automáticamente">
            <a:extLst>
              <a:ext uri="{FF2B5EF4-FFF2-40B4-BE49-F238E27FC236}">
                <a16:creationId xmlns:a16="http://schemas.microsoft.com/office/drawing/2014/main" id="{D1056760-DDBB-4214-8D43-14A33C5BC5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23" y="1853754"/>
            <a:ext cx="1830437" cy="17022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n 11" descr="Mujer sonriendo con vestido de color blanco&#10;&#10;Descripción generada automáticamente">
            <a:extLst>
              <a:ext uri="{FF2B5EF4-FFF2-40B4-BE49-F238E27FC236}">
                <a16:creationId xmlns:a16="http://schemas.microsoft.com/office/drawing/2014/main" id="{99B91666-A6FD-4696-86B3-FB310511F32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23" y="4072350"/>
            <a:ext cx="1830437" cy="1741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152A137-07B4-4CEE-A995-AF500B145889}"/>
              </a:ext>
            </a:extLst>
          </p:cNvPr>
          <p:cNvSpPr txBox="1"/>
          <p:nvPr/>
        </p:nvSpPr>
        <p:spPr>
          <a:xfrm>
            <a:off x="8242258" y="2183059"/>
            <a:ext cx="1896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Manuel Ospina:</a:t>
            </a:r>
          </a:p>
          <a:p>
            <a:r>
              <a:rPr lang="es-CO" dirty="0" smtClean="0"/>
              <a:t>Team </a:t>
            </a:r>
            <a:r>
              <a:rPr lang="es-CO" dirty="0"/>
              <a:t>S</a:t>
            </a:r>
            <a:r>
              <a:rPr lang="es-CO" dirty="0" smtClean="0"/>
              <a:t>crum Redes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Infraestructura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r>
              <a:rPr lang="es-ES" sz="3600" dirty="0"/>
              <a:t>Integrantes y Roles</a:t>
            </a:r>
            <a:endParaRPr lang="es-ES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C75BBC-CBC9-4E85-996F-91434F8911C1}"/>
              </a:ext>
            </a:extLst>
          </p:cNvPr>
          <p:cNvSpPr txBox="1"/>
          <p:nvPr/>
        </p:nvSpPr>
        <p:spPr>
          <a:xfrm>
            <a:off x="2460972" y="2305094"/>
            <a:ext cx="179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David Herrera:</a:t>
            </a:r>
          </a:p>
          <a:p>
            <a:r>
              <a:rPr lang="es-CO" dirty="0"/>
              <a:t>Team Scrum Desarrollo</a:t>
            </a:r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50C760-C96A-4046-8C0E-05A5AC68140F}"/>
              </a:ext>
            </a:extLst>
          </p:cNvPr>
          <p:cNvSpPr txBox="1"/>
          <p:nvPr/>
        </p:nvSpPr>
        <p:spPr>
          <a:xfrm>
            <a:off x="2521173" y="4348519"/>
            <a:ext cx="179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Luis Rivera:</a:t>
            </a:r>
          </a:p>
          <a:p>
            <a:r>
              <a:rPr lang="es-CO" dirty="0"/>
              <a:t>Team Scrum Pruebas </a:t>
            </a:r>
          </a:p>
        </p:txBody>
      </p:sp>
      <p:pic>
        <p:nvPicPr>
          <p:cNvPr id="8" name="Imagen 7" descr="Un joven con una camisa de color blanco&#10;&#10;Descripción generada automáticamente">
            <a:extLst>
              <a:ext uri="{FF2B5EF4-FFF2-40B4-BE49-F238E27FC236}">
                <a16:creationId xmlns:a16="http://schemas.microsoft.com/office/drawing/2014/main" id="{5F5AD2B2-10EE-49D5-8490-01E1C7E7B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1" y="3934268"/>
            <a:ext cx="1800101" cy="19716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7D6C54-FAAC-4A93-8B6A-09B5797752E7}"/>
              </a:ext>
            </a:extLst>
          </p:cNvPr>
          <p:cNvSpPr txBox="1"/>
          <p:nvPr/>
        </p:nvSpPr>
        <p:spPr>
          <a:xfrm>
            <a:off x="5931342" y="3307005"/>
            <a:ext cx="204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Diana </a:t>
            </a:r>
            <a:r>
              <a:rPr lang="es-CO" dirty="0" smtClean="0"/>
              <a:t>Palacio:</a:t>
            </a:r>
            <a:endParaRPr lang="es-CO" dirty="0"/>
          </a:p>
          <a:p>
            <a:r>
              <a:rPr lang="es-CO" dirty="0"/>
              <a:t>Team Scrum Analista</a:t>
            </a:r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C14B81-4A8C-4362-95C4-9907B76EBFFF}"/>
              </a:ext>
            </a:extLst>
          </p:cNvPr>
          <p:cNvSpPr txBox="1"/>
          <p:nvPr/>
        </p:nvSpPr>
        <p:spPr>
          <a:xfrm>
            <a:off x="9486822" y="4507334"/>
            <a:ext cx="2133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Camilo Bernal:</a:t>
            </a:r>
          </a:p>
          <a:p>
            <a:r>
              <a:rPr lang="es-CO" dirty="0"/>
              <a:t>Team Scrum </a:t>
            </a:r>
            <a:r>
              <a:rPr lang="es-CO" dirty="0" smtClean="0"/>
              <a:t>Implementación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9FB500-06B2-44CF-B726-1B897B6ECFB4}"/>
              </a:ext>
            </a:extLst>
          </p:cNvPr>
          <p:cNvSpPr txBox="1"/>
          <p:nvPr/>
        </p:nvSpPr>
        <p:spPr>
          <a:xfrm>
            <a:off x="9486822" y="2305094"/>
            <a:ext cx="181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Paola Rodriguez:</a:t>
            </a:r>
          </a:p>
          <a:p>
            <a:r>
              <a:rPr lang="es-CO" dirty="0"/>
              <a:t>Team Scrum Analista</a:t>
            </a:r>
          </a:p>
          <a:p>
            <a:endParaRPr lang="es-CO" dirty="0"/>
          </a:p>
        </p:txBody>
      </p:sp>
      <p:pic>
        <p:nvPicPr>
          <p:cNvPr id="12" name="Imagen 11" descr="Hombre sentado en una ventana&#10;&#10;Descripción generada automáticamente">
            <a:extLst>
              <a:ext uri="{FF2B5EF4-FFF2-40B4-BE49-F238E27FC236}">
                <a16:creationId xmlns:a16="http://schemas.microsoft.com/office/drawing/2014/main" id="{09366558-1CD1-47F6-9022-D8B2B6E74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2" y="1853754"/>
            <a:ext cx="1787550" cy="1787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n 12" descr="Una mujer sonriendo&#10;&#10;Descripción generada automáticamente">
            <a:extLst>
              <a:ext uri="{FF2B5EF4-FFF2-40B4-BE49-F238E27FC236}">
                <a16:creationId xmlns:a16="http://schemas.microsoft.com/office/drawing/2014/main" id="{93B4DF36-DBEE-4FC0-AFEE-D87CEACF98A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7" b="8532"/>
          <a:stretch/>
        </p:blipFill>
        <p:spPr>
          <a:xfrm>
            <a:off x="7814626" y="1789756"/>
            <a:ext cx="1499191" cy="2056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n 13" descr="Mujer sonriendo para la cámara&#10;&#10;Descripción generada automáticamente">
            <a:extLst>
              <a:ext uri="{FF2B5EF4-FFF2-40B4-BE49-F238E27FC236}">
                <a16:creationId xmlns:a16="http://schemas.microsoft.com/office/drawing/2014/main" id="{333C18F5-1635-4EC6-8E3E-C1883DA98A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01" y="2657801"/>
            <a:ext cx="1444451" cy="21523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n 14" descr="Imagen que contiene sonriendo, hombre, puesto, vistiendo&#10;&#10;Descripción generada automáticamente">
            <a:extLst>
              <a:ext uri="{FF2B5EF4-FFF2-40B4-BE49-F238E27FC236}">
                <a16:creationId xmlns:a16="http://schemas.microsoft.com/office/drawing/2014/main" id="{F07A5048-08AB-4FA9-A1F0-0E31236E80B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9841"/>
          <a:stretch/>
        </p:blipFill>
        <p:spPr>
          <a:xfrm>
            <a:off x="7727123" y="4032117"/>
            <a:ext cx="1586694" cy="18737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 smtClean="0"/>
              <a:t>CRONOGRAMA</a:t>
            </a:r>
            <a:endParaRPr lang="es-ES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B19C56-A5BB-4866-AAC1-CCBC27139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4" t="11146" r="998" b="5521"/>
          <a:stretch/>
        </p:blipFill>
        <p:spPr>
          <a:xfrm>
            <a:off x="826976" y="1529767"/>
            <a:ext cx="10749283" cy="4506686"/>
          </a:xfrm>
          <a:prstGeom prst="rect">
            <a:avLst/>
          </a:prstGeom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721" y="864289"/>
            <a:ext cx="9610182" cy="601226"/>
          </a:xfrm>
        </p:spPr>
        <p:txBody>
          <a:bodyPr rtlCol="0">
            <a:normAutofit/>
          </a:bodyPr>
          <a:lstStyle/>
          <a:p>
            <a:r>
              <a:rPr lang="es-ES" sz="3600" dirty="0"/>
              <a:t>METODOLOGÍA SCRUM</a:t>
            </a:r>
            <a:endParaRPr lang="es-ES" sz="3600" dirty="0"/>
          </a:p>
        </p:txBody>
      </p:sp>
      <p:pic>
        <p:nvPicPr>
          <p:cNvPr id="1026" name="Picture 2" descr="Resultado de imagen para QUE ES SCRU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611729"/>
            <a:ext cx="6029840" cy="444920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s-ES" dirty="0" smtClean="0"/>
              <a:t>Diagrama de Arquitectura MVC</a:t>
            </a:r>
            <a:endParaRPr lang="es-E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1" y="1696463"/>
            <a:ext cx="9874335" cy="4295862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3" name="Flecha curvada hacia abajo 22"/>
          <p:cNvSpPr/>
          <p:nvPr/>
        </p:nvSpPr>
        <p:spPr>
          <a:xfrm rot="2382452">
            <a:off x="9625914" y="4611144"/>
            <a:ext cx="2842054" cy="1223318"/>
          </a:xfrm>
          <a:prstGeom prst="curvedDown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Diagrama de Arquitectura MVC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0" y="1649997"/>
            <a:ext cx="10090508" cy="4222422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pic>
        <p:nvPicPr>
          <p:cNvPr id="4098" name="Picture 2" descr="Resultado de imagen para ALCANZAR META 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865"/>
            <a:ext cx="6008290" cy="36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Arquitectura de softwa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80" y="1623176"/>
            <a:ext cx="5664457" cy="37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1956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203_TF66921596" id="{9346E3F9-7236-4574-B874-2D7862E9AAE4}" vid="{0AD63B27-0246-4A85-9B77-C17B2B1CF04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mi invención</Template>
  <TotalTime>0</TotalTime>
  <Words>80</Words>
  <Application>Microsoft Office PowerPoint</Application>
  <PresentationFormat>Panorámica</PresentationFormat>
  <Paragraphs>36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Galería</vt:lpstr>
      <vt:lpstr>CLUSTER</vt:lpstr>
      <vt:lpstr>Integrantes y Roles</vt:lpstr>
      <vt:lpstr>Integrantes y Roles</vt:lpstr>
      <vt:lpstr>CRONOGRAMA</vt:lpstr>
      <vt:lpstr>METODOLOGÍA SCRUM</vt:lpstr>
      <vt:lpstr>Diagrama de Arquitectura MVC</vt:lpstr>
      <vt:lpstr>Diagrama de Arquitectura MVC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2019-10-17T00:05:11Z</dcterms:created>
  <dcterms:modified xsi:type="dcterms:W3CDTF">2019-10-17T01:09:34Z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