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7" r:id="rId7"/>
    <p:sldId id="396" r:id="rId8"/>
    <p:sldId id="371" r:id="rId9"/>
    <p:sldId id="372" r:id="rId10"/>
    <p:sldId id="394" r:id="rId11"/>
    <p:sldId id="379" r:id="rId12"/>
    <p:sldId id="395" r:id="rId13"/>
    <p:sldId id="380" r:id="rId14"/>
    <p:sldId id="381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8283" autoAdjust="0"/>
  </p:normalViewPr>
  <p:slideViewPr>
    <p:cSldViewPr snapToGrid="0">
      <p:cViewPr varScale="1">
        <p:scale>
          <a:sx n="111" d="100"/>
          <a:sy n="111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2211622"/>
            <a:ext cx="8508999" cy="201531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25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00854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The Impact </a:t>
            </a:r>
            <a:r>
              <a:rPr lang="de-DE" dirty="0" err="1"/>
              <a:t>of</a:t>
            </a:r>
            <a:r>
              <a:rPr lang="de-DE" dirty="0"/>
              <a:t> Deep Learning on Speech Synthesis </a:t>
            </a:r>
            <a:r>
              <a:rPr lang="de-DE" dirty="0" err="1"/>
              <a:t>with</a:t>
            </a:r>
            <a:r>
              <a:rPr lang="de-DE" dirty="0"/>
              <a:t> Mobile Devices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9EF942A-4336-4451-AD54-52284511A7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394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2F787A-411C-47A8-8EA8-875A67BA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E60B-027F-4C29-9154-69A1165692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Hannes Bohnengel | Final Presentation of Advanced Seminar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918495-EAEE-49D5-9747-587FBE5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1844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412</Words>
  <Application>Microsoft Office PowerPoint</Application>
  <PresentationFormat>Bildschirmpräsentation (4:3)</PresentationFormat>
  <Paragraphs>91</Paragraphs>
  <Slides>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Impact of Deep Learning on Speech Synthesis with Mobile Devices</vt:lpstr>
      <vt:lpstr>Outline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4</cp:revision>
  <cp:lastPrinted>2015-07-30T14:04:45Z</cp:lastPrinted>
  <dcterms:created xsi:type="dcterms:W3CDTF">2017-07-04T06:34:07Z</dcterms:created>
  <dcterms:modified xsi:type="dcterms:W3CDTF">2017-07-04T07:10:53Z</dcterms:modified>
</cp:coreProperties>
</file>