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97" r:id="rId7"/>
    <p:sldId id="396" r:id="rId8"/>
    <p:sldId id="371" r:id="rId9"/>
    <p:sldId id="372" r:id="rId10"/>
    <p:sldId id="394" r:id="rId11"/>
    <p:sldId id="379" r:id="rId12"/>
    <p:sldId id="395" r:id="rId13"/>
    <p:sldId id="380" r:id="rId14"/>
    <p:sldId id="381" r:id="rId1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88283" autoAdjust="0"/>
  </p:normalViewPr>
  <p:slideViewPr>
    <p:cSldViewPr snapToGrid="0">
      <p:cViewPr>
        <p:scale>
          <a:sx n="75" d="100"/>
          <a:sy n="75" d="100"/>
        </p:scale>
        <p:origin x="3042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234157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25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The Impact </a:t>
            </a:r>
            <a:r>
              <a:rPr lang="de-DE" dirty="0" err="1"/>
              <a:t>of</a:t>
            </a:r>
            <a:r>
              <a:rPr lang="de-DE" dirty="0"/>
              <a:t> Deep Learning on Speech Synthesis </a:t>
            </a:r>
            <a:r>
              <a:rPr lang="de-DE" dirty="0" err="1"/>
              <a:t>with</a:t>
            </a:r>
            <a:r>
              <a:rPr lang="de-DE" dirty="0"/>
              <a:t>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9EF942A-4336-4451-AD54-52284511A7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Point 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2F787A-411C-47A8-8EA8-875A67BA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918495-EAEE-49D5-9747-587FBE5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1844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F033C2-BFE5-463A-8665-11E06BDCE5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B3F7DAC-614D-4776-A8BF-0C8AB298A0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96B9A911-4D91-41E4-8270-9C1667A8ED5C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D9C17F9-4EA6-49F4-A284-80C513D34E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1415AD-5547-4E3E-A0F9-C9236DDB1935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237996D-EC48-42E4-B6E2-55F433129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DE4DC19-A96C-4D3E-B5B0-F1C9D38E62ED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44847D6-D473-4782-8068-E7CC4658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7850ECB-04F0-4F00-A13E-6D7BE4989D5A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D93E4A3-F30C-443F-96A6-1595D8C4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0671E81-DDD6-4024-873B-D6815D04AA6F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EC952E2-2D63-4299-AC21-BE6E6BCB92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16FA2C21-85E5-42BD-A13D-9DF76DF47B58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353</Words>
  <Application>Microsoft Office PowerPoint</Application>
  <PresentationFormat>Bildschirmpräsentation (4:3)</PresentationFormat>
  <Paragraphs>96</Paragraphs>
  <Slides>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Impact of Deep Learning on Speech Synthesis with Mobile Devices</vt:lpstr>
      <vt:lpstr>Outline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10</cp:revision>
  <cp:lastPrinted>2015-07-30T14:04:45Z</cp:lastPrinted>
  <dcterms:created xsi:type="dcterms:W3CDTF">2017-07-04T06:34:07Z</dcterms:created>
  <dcterms:modified xsi:type="dcterms:W3CDTF">2017-07-04T07:45:00Z</dcterms:modified>
</cp:coreProperties>
</file>