
<file path=[Content_Types].xml><?xml version="1.0" encoding="utf-8"?>
<Types xmlns="http://schemas.openxmlformats.org/package/2006/content-types">
  <Default Extension="wmf" ContentType="image/x-wm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15"/>
  </p:notesMasterIdLst>
  <p:handoutMasterIdLst>
    <p:handoutMasterId r:id="rId16"/>
  </p:handoutMasterIdLst>
  <p:sldIdLst>
    <p:sldId id="355" r:id="rId7"/>
    <p:sldId id="357" r:id="rId8"/>
    <p:sldId id="371" r:id="rId9"/>
    <p:sldId id="372" r:id="rId10"/>
    <p:sldId id="373" r:id="rId11"/>
    <p:sldId id="394" r:id="rId12"/>
    <p:sldId id="379" r:id="rId13"/>
    <p:sldId id="395" r:id="rId14"/>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xmlns:mv="urn:schemas-microsoft-com:mac:vml" xmlns:mc="http://schemas.openxmlformats.org/markup-compatibility/2006">
        <p15:guide id="1" orient="horz" pos="2160">
          <p15:clr>
            <a:srgbClr val="A4A3A4"/>
          </p15:clr>
        </p15:guide>
        <p15:guide id="2" pos="2880">
          <p15:clr>
            <a:srgbClr val="A4A3A4"/>
          </p15:clr>
        </p15:guide>
      </p15:sldGuideLst>
    </p:ext>
    <p:ext uri="{2D200454-40CA-4A62-9FC3-DE9A4176ACB9}">
      <p15:notesGuideLst xmlns="" xmlns:p15="http://schemas.microsoft.com/office/powerpoint/2012/main" xmlns:mv="urn:schemas-microsoft-com:mac:vml" xmlns:mc="http://schemas.openxmlformats.org/markup-compatibility/2006"/>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5" autoAdjust="0"/>
    <p:restoredTop sz="88283" autoAdjust="0"/>
  </p:normalViewPr>
  <p:slideViewPr>
    <p:cSldViewPr snapToGrid="0">
      <p:cViewPr>
        <p:scale>
          <a:sx n="100" d="100"/>
          <a:sy n="100" d="100"/>
        </p:scale>
        <p:origin x="-1494" y="-78"/>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26/06/2017</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26/06/2017</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smtClean="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GB" dirty="0" smtClean="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dirty="0" smtClean="0"/>
              <a:t>Naina Dhingra, Ke Xu, Hannes Bohnengel | Haptics Showroom</a:t>
            </a:r>
            <a:endParaRPr lang="en-US" dirty="0" smtClean="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dirty="0" smtClean="0"/>
              <a:t>Naina Dhingra, Ke Xu, Hannes Bohnengel | Haptics Showroom</a:t>
            </a:r>
            <a:endParaRPr lang="en-US" dirty="0" smtClean="0"/>
          </a:p>
        </p:txBody>
      </p:sp>
      <p:sp>
        <p:nvSpPr>
          <p:cNvPr id="9" name="Bildplatzhalter 8"/>
          <p:cNvSpPr>
            <a:spLocks noGrp="1"/>
          </p:cNvSpPr>
          <p:nvPr>
            <p:ph type="pic" sz="quarter" idx="17"/>
          </p:nvPr>
        </p:nvSpPr>
        <p:spPr>
          <a:xfrm>
            <a:off x="0" y="2476500"/>
            <a:ext cx="9144000" cy="35433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150819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dirty="0" smtClean="0"/>
              <a:t>Naina Dhingra, Ke Xu, Hannes Bohnengel | Haptics Showroom</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425798737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smtClean="0"/>
              <a:t>Präsentationsmuster</a:t>
            </a:r>
            <a:br>
              <a:rPr lang="de-DE" noProof="0" dirty="0" smtClean="0"/>
            </a:br>
            <a:r>
              <a:rPr lang="de-DE" noProof="0" dirty="0" smtClean="0"/>
              <a:t/>
            </a:r>
            <a:br>
              <a:rPr lang="de-DE" noProof="0" dirty="0" smtClean="0"/>
            </a:br>
            <a:r>
              <a:rPr lang="de-DE" noProof="0" dirty="0" smtClean="0"/>
              <a:t>kann auch als </a:t>
            </a:r>
            <a:r>
              <a:rPr lang="de-DE" noProof="0" dirty="0" err="1" smtClean="0"/>
              <a:t>Kapiteltrenner</a:t>
            </a:r>
            <a:r>
              <a:rPr lang="de-DE" noProof="0" dirty="0" smtClean="0"/>
              <a:t> verwendet werden</a:t>
            </a:r>
            <a:endParaRPr lang="de-DE" noProof="0"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dirty="0" smtClean="0"/>
              <a:t>Naina Dhingra, Ke Xu, Hannes Bohnengel | Haptics Showroom</a:t>
            </a:r>
            <a:endParaRPr lang="en-US" dirty="0" smtClean="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dirty="0" smtClean="0"/>
              <a:t>Naina Dhingra, Ke Xu, Hannes Bohnengel | Haptics Showroom</a:t>
            </a:r>
            <a:endParaRPr lang="en-US" dirty="0" smtClean="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smtClean="0"/>
              <a:t>Präsentationsmuster</a:t>
            </a:r>
            <a:br>
              <a:rPr lang="de-DE" noProof="0" dirty="0" smtClean="0"/>
            </a:br>
            <a:r>
              <a:rPr lang="de-DE" noProof="0" dirty="0" smtClean="0"/>
              <a:t/>
            </a:r>
            <a:br>
              <a:rPr lang="de-DE" noProof="0" dirty="0" smtClean="0"/>
            </a:br>
            <a:r>
              <a:rPr lang="de-DE" noProof="0" dirty="0" smtClean="0"/>
              <a:t>kann auch als </a:t>
            </a:r>
            <a:r>
              <a:rPr lang="de-DE" noProof="0" dirty="0" err="1" smtClean="0"/>
              <a:t>Kapiteltrenner</a:t>
            </a:r>
            <a:r>
              <a:rPr lang="de-DE" noProof="0" dirty="0" smtClean="0"/>
              <a:t> verwendet werden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smtClean="0"/>
              <a:t>Titel der Präsentation durch Klicken bearbeiten</a:t>
            </a:r>
            <a:endParaRPr lang="de-DE" noProof="0" dirty="0"/>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dirty="0" smtClean="0"/>
              <a:t>Naina Dhingra, Ke Xu, Hannes Bohnengel | Haptics Showroom</a:t>
            </a:r>
            <a:endParaRPr lang="en-US" dirty="0" smtClean="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dirty="0" smtClean="0"/>
              <a:t>Naina Dhingra, Ke Xu, Hannes Bohnengel | Haptics Showroom</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smtClean="0"/>
              <a:t>Referent</a:t>
            </a:r>
            <a:br>
              <a:rPr lang="de-DE" noProof="0" dirty="0" smtClean="0"/>
            </a:br>
            <a:r>
              <a:rPr lang="de-DE" noProof="0" dirty="0" smtClean="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smtClean="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dirty="0" smtClean="0"/>
              <a:t>Naina Dhingra, Ke Xu, Hannes Bohnengel | Haptics Showroom</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718550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noProof="0" dirty="0" smtClean="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dirty="0" smtClean="0"/>
              <a:t>Naina Dhingra, Ke Xu, Hannes Bohnengel | Haptics Showroom</a:t>
            </a:r>
            <a:endParaRPr lang="en-US" dirty="0" smtClean="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21839487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dirty="0" smtClean="0"/>
              <a:t>Naina Dhingra, Ke Xu, Hannes Bohnengel | Haptics Showroom</a:t>
            </a:r>
            <a:endParaRPr lang="en-US" dirty="0" smtClean="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21839487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smtClean="0"/>
              <a:t>Inhalt durch Klicken bearbeiten</a:t>
            </a:r>
          </a:p>
          <a:p>
            <a:pPr lvl="1"/>
            <a:r>
              <a:rPr lang="de-DE" noProof="0" dirty="0" smtClean="0"/>
              <a:t>Zweite Ebene</a:t>
            </a:r>
          </a:p>
          <a:p>
            <a:pPr lvl="2"/>
            <a:r>
              <a:rPr lang="de-DE" sz="1600" noProof="0" dirty="0" smtClean="0"/>
              <a:t>Dritte Ebene</a:t>
            </a:r>
            <a:endParaRPr lang="de-DE" noProof="0" dirty="0" smtClean="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dirty="0" smtClean="0"/>
              <a:t>Naina Dhingra, Ke Xu, Hannes Bohnengel | Haptics Showroom</a:t>
            </a:r>
            <a:endParaRPr lang="en-US" dirty="0" smtClean="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3462901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dirty="0" smtClean="0"/>
              <a:t>Naina Dhingra, Ke Xu, Hannes Bohnengel | Haptics Showroom</a:t>
            </a:r>
            <a:endParaRPr lang="en-US" dirty="0" smtClean="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smtClean="0"/>
              <a:t>Textmasterformate durch Klicken bearbeiten</a:t>
            </a:r>
          </a:p>
          <a:p>
            <a:pPr lvl="1"/>
            <a:r>
              <a:rPr lang="de-DE" dirty="0" smtClean="0"/>
              <a:t>Zweite Ebene</a:t>
            </a:r>
          </a:p>
          <a:p>
            <a:pPr lvl="2"/>
            <a:r>
              <a:rPr lang="de-DE" sz="1600" dirty="0" smtClean="0"/>
              <a:t>Dritte Ebene</a:t>
            </a:r>
            <a:endParaRPr lang="de-DE" dirty="0" smtClean="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150819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smtClean="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dirty="0" smtClean="0"/>
              <a:t>Naina Dhingra, Ke Xu, Hannes Bohnengel | Haptics Showroom</a:t>
            </a:r>
            <a:endParaRPr lang="en-US" dirty="0" smtClean="0"/>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smtClean="0"/>
              <a:t>Textmasterformate durch Klicken bearbeiten</a:t>
            </a:r>
          </a:p>
          <a:p>
            <a:pPr lvl="1"/>
            <a:r>
              <a:rPr lang="de-DE" dirty="0" smtClean="0"/>
              <a:t>Zweite Ebene</a:t>
            </a:r>
          </a:p>
          <a:p>
            <a:pPr lvl="2"/>
            <a:r>
              <a:rPr lang="de-DE" sz="1600" dirty="0" smtClean="0"/>
              <a:t>Dritte Ebene</a:t>
            </a:r>
            <a:endParaRPr lang="de-DE" dirty="0" smtClean="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smtClean="0"/>
              <a:t>Titel durch Klicken bearbeiten</a:t>
            </a:r>
            <a:endParaRPr lang="de-DE" noProof="0" dirty="0"/>
          </a:p>
        </p:txBody>
      </p:sp>
    </p:spTree>
    <p:extLst>
      <p:ext uri="{BB962C8B-B14F-4D97-AF65-F5344CB8AC3E}">
        <p14:creationId xmlns:p14="http://schemas.microsoft.com/office/powerpoint/2010/main" val="11115081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1.wmf"/><Relationship Id="rId4" Type="http://schemas.openxmlformats.org/officeDocument/2006/relationships/slideLayout" Target="../slideLayouts/slideLayout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dirty="0" smtClean="0"/>
              <a:t>Naina Dhingra, Ke Xu, Hannes Bohnengel | Haptics Showroom</a:t>
            </a:r>
            <a:endParaRPr lang="en-US" dirty="0" smtClean="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timing>
    <p:tnLst>
      <p:par>
        <p:cTn id="1" dur="indefinite" restart="never" nodeType="tmRoot"/>
      </p:par>
    </p:tnLst>
  </p:timing>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smtClean="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dirty="0" smtClean="0"/>
              <a:t>Naina Dhingra, Ke Xu, Hannes Bohnengel | Haptics Showroom</a:t>
            </a:r>
            <a:endParaRPr lang="en-US" dirty="0" smtClean="0"/>
          </a:p>
        </p:txBody>
      </p:sp>
    </p:spTree>
  </p:cSld>
  <p:clrMap bg1="lt1" tx1="dk1" bg2="lt2" tx2="dk2" accent1="accent1" accent2="accent2" accent3="accent3" accent4="accent4" accent5="accent5" accent6="accent6" hlink="hlink" folHlink="folHlink"/>
  <p:sldLayoutIdLst>
    <p:sldLayoutId id="2147483669" r:id="rId1"/>
  </p:sldLayoutIdLst>
  <p:timing>
    <p:tnLst>
      <p:par>
        <p:cT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dirty="0" smtClean="0"/>
              <a:t>Naina Dhingra, Ke Xu, Hannes Bohnengel | Haptics Showroom</a:t>
            </a:r>
            <a:endParaRPr lang="en-US" dirty="0" smtClean="0"/>
          </a:p>
        </p:txBody>
      </p:sp>
      <p:pic>
        <p:nvPicPr>
          <p:cNvPr id="7" name="Bild 6"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Lst>
  <p:timing>
    <p:tnLst>
      <p:par>
        <p:cT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dirty="0" smtClean="0"/>
              <a:t>Naina Dhingra, Ke Xu, Hannes Bohnengel | Haptics Showroom</a:t>
            </a:r>
            <a:endParaRPr lang="en-US" dirty="0" smtClean="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timing>
    <p:tnLst>
      <p:par>
        <p:cT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dirty="0" smtClean="0"/>
              <a:t>Naina Dhingra, Ke Xu, Hannes Bohnengel | Haptics Showroom</a:t>
            </a:r>
            <a:endParaRPr lang="en-US" dirty="0" smtClean="0"/>
          </a:p>
        </p:txBody>
      </p:sp>
    </p:spTree>
  </p:cSld>
  <p:clrMap bg1="lt1" tx1="dk1" bg2="lt2" tx2="dk2" accent1="accent1" accent2="accent2" accent3="accent3" accent4="accent4" accent5="accent5" accent6="accent6" hlink="hlink" folHlink="folHlink"/>
  <p:sldLayoutIdLst>
    <p:sldLayoutId id="2147483685" r:id="rId1"/>
  </p:sldLayoutIdLst>
  <p:timing>
    <p:tnLst>
      <p:par>
        <p:cT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dirty="0" smtClean="0"/>
              <a:t>Naina Dhingra, Ke Xu, Hannes Bohnengel | Haptics Showroom</a:t>
            </a:r>
            <a:endParaRPr lang="en-US" dirty="0" smtClean="0"/>
          </a:p>
        </p:txBody>
      </p:sp>
    </p:spTree>
  </p:cSld>
  <p:clrMap bg1="lt1" tx1="dk1" bg2="lt2" tx2="dk2" accent1="accent1" accent2="accent2" accent3="accent3" accent4="accent4" accent5="accent5" accent6="accent6" hlink="hlink" folHlink="folHlink"/>
  <p:sldLayoutIdLst>
    <p:sldLayoutId id="2147483698" r:id="rId1"/>
  </p:sldLayoutIdLst>
  <p:timing>
    <p:tnLst>
      <p:par>
        <p:cTn id="1" dur="indefinite" restart="never" nodeType="tmRoot"/>
      </p:par>
    </p:tnLst>
  </p:timing>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a:xfrm>
            <a:off x="319088" y="1978720"/>
            <a:ext cx="8508999" cy="2031305"/>
          </a:xfrm>
        </p:spPr>
        <p:txBody>
          <a:bodyPr/>
          <a:lstStyle/>
          <a:p>
            <a:endParaRPr lang="de-DE" dirty="0" smtClean="0"/>
          </a:p>
          <a:p>
            <a:r>
              <a:rPr lang="de-DE" dirty="0" smtClean="0"/>
              <a:t>Technische </a:t>
            </a:r>
            <a:r>
              <a:rPr lang="de-DE" dirty="0"/>
              <a:t>Universität München</a:t>
            </a:r>
          </a:p>
          <a:p>
            <a:r>
              <a:rPr lang="de-DE" dirty="0"/>
              <a:t>Fakultät </a:t>
            </a:r>
            <a:r>
              <a:rPr lang="de-DE" dirty="0" smtClean="0"/>
              <a:t>für Elektrotechnik und Informationstechnik</a:t>
            </a:r>
            <a:endParaRPr lang="de-DE" dirty="0"/>
          </a:p>
          <a:p>
            <a:r>
              <a:rPr lang="de-DE" dirty="0"/>
              <a:t>Lehrstuhl für </a:t>
            </a:r>
            <a:r>
              <a:rPr lang="de-DE" dirty="0" smtClean="0"/>
              <a:t>Medientechnik</a:t>
            </a:r>
            <a:endParaRPr lang="de-DE" dirty="0"/>
          </a:p>
          <a:p>
            <a:r>
              <a:rPr lang="de-DE" dirty="0" smtClean="0"/>
              <a:t>München, 03. Juli 2017</a:t>
            </a:r>
            <a:endParaRPr dirty="0"/>
          </a:p>
        </p:txBody>
      </p:sp>
      <p:sp>
        <p:nvSpPr>
          <p:cNvPr id="7" name="Titel 6"/>
          <p:cNvSpPr>
            <a:spLocks noGrp="1"/>
          </p:cNvSpPr>
          <p:nvPr>
            <p:ph type="title"/>
          </p:nvPr>
        </p:nvSpPr>
        <p:spPr>
          <a:xfrm>
            <a:off x="319090" y="994334"/>
            <a:ext cx="8508999" cy="1008546"/>
          </a:xfrm>
        </p:spPr>
        <p:txBody>
          <a:bodyPr/>
          <a:lstStyle/>
          <a:p>
            <a:pPr>
              <a:lnSpc>
                <a:spcPct val="114000"/>
              </a:lnSpc>
            </a:pPr>
            <a:r>
              <a:rPr lang="de-DE" dirty="0" smtClean="0"/>
              <a:t>Computational Haptics Labratory</a:t>
            </a:r>
            <a:br>
              <a:rPr lang="de-DE" dirty="0" smtClean="0"/>
            </a:br>
            <a:r>
              <a:rPr lang="de-DE" dirty="0" smtClean="0"/>
              <a:t>Project Presentation</a:t>
            </a:r>
            <a:endParaRPr lang="de-DE" dirty="0"/>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de-DE" dirty="0"/>
              <a:t>Naina Dhingra, Ke Xu, Hannes </a:t>
            </a:r>
            <a:r>
              <a:rPr lang="de-DE" dirty="0" smtClean="0"/>
              <a:t>Bohnengel</a:t>
            </a:r>
            <a:endParaRPr lang="en-US" dirty="0"/>
          </a:p>
          <a:p>
            <a:r>
              <a:rPr dirty="0" smtClean="0"/>
              <a:t>München</a:t>
            </a:r>
            <a:r>
              <a:rPr dirty="0"/>
              <a:t>, </a:t>
            </a:r>
            <a:r>
              <a:rPr dirty="0" smtClean="0"/>
              <a:t>03. Juli 2017</a:t>
            </a:r>
            <a:endParaRPr dirty="0"/>
          </a:p>
        </p:txBody>
      </p:sp>
      <p:sp>
        <p:nvSpPr>
          <p:cNvPr id="7" name="Titel 6"/>
          <p:cNvSpPr>
            <a:spLocks noGrp="1"/>
          </p:cNvSpPr>
          <p:nvPr>
            <p:ph type="title"/>
          </p:nvPr>
        </p:nvSpPr>
        <p:spPr/>
        <p:txBody>
          <a:bodyPr/>
          <a:lstStyle/>
          <a:p>
            <a:r>
              <a:rPr lang="de-DE" dirty="0" smtClean="0"/>
              <a:t>Haptics Showroom</a:t>
            </a:r>
            <a:endParaRPr lang="de-D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endParaRPr dirty="0" smtClean="0"/>
          </a:p>
          <a:p>
            <a:endParaRPr dirty="0" smtClean="0"/>
          </a:p>
          <a:p>
            <a:r>
              <a:rPr dirty="0" err="1" smtClean="0"/>
              <a:t>Schriftart</a:t>
            </a:r>
            <a:r>
              <a:rPr dirty="0"/>
              <a:t>: </a:t>
            </a:r>
            <a:r>
              <a:rPr dirty="0" smtClean="0"/>
              <a:t>Arial</a:t>
            </a:r>
          </a:p>
          <a:p>
            <a:endParaRPr dirty="0" smtClean="0"/>
          </a:p>
          <a:p>
            <a:r>
              <a:rPr dirty="0" err="1" smtClean="0"/>
              <a:t>Schriftgr</a:t>
            </a:r>
            <a:r>
              <a:rPr lang="de-DE" dirty="0" err="1" smtClean="0"/>
              <a:t>ößen</a:t>
            </a:r>
            <a:r>
              <a:rPr dirty="0" smtClean="0"/>
              <a:t>:</a:t>
            </a:r>
            <a:r>
              <a:rPr lang="de-DE" dirty="0" smtClean="0"/>
              <a:t>30 | 22 | 16 | 12</a:t>
            </a:r>
            <a:endParaRPr dirty="0" smtClean="0"/>
          </a:p>
          <a:p>
            <a:endParaRPr dirty="0" smtClean="0"/>
          </a:p>
          <a:p>
            <a:r>
              <a:rPr dirty="0" err="1" smtClean="0"/>
              <a:t>Zeilenabstand</a:t>
            </a:r>
            <a:r>
              <a:rPr dirty="0"/>
              <a:t>: </a:t>
            </a:r>
            <a:r>
              <a:rPr dirty="0" smtClean="0"/>
              <a:t>1,15mm</a:t>
            </a:r>
          </a:p>
          <a:p>
            <a:endParaRPr dirty="0" smtClean="0"/>
          </a:p>
          <a:p>
            <a:r>
              <a:rPr dirty="0" smtClean="0"/>
              <a:t>Die </a:t>
            </a:r>
            <a:r>
              <a:rPr dirty="0"/>
              <a:t>Einstellungen sind in den Textfeldern und Textfeldvorlagen dieses ppt-Masters als Standard eingestellt. Bei Diagrammen und Tabellen muss die Schriftgröße ggf. angepasst werden</a:t>
            </a:r>
            <a:r>
              <a:rPr dirty="0" smtClean="0"/>
              <a:t>.</a:t>
            </a:r>
            <a:r>
              <a:rPr lang="de-DE" dirty="0" smtClean="0"/>
              <a:t> Für Auszeichnungen im Fließtext kann auch </a:t>
            </a:r>
            <a:r>
              <a:rPr lang="de-DE" b="1" dirty="0" smtClean="0"/>
              <a:t>fett </a:t>
            </a:r>
            <a:r>
              <a:rPr lang="de-DE" dirty="0" smtClean="0"/>
              <a:t>markiert werden.</a:t>
            </a:r>
            <a:endParaRPr dirty="0" smtClean="0"/>
          </a:p>
          <a:p>
            <a:r>
              <a:rPr dirty="0"/>
              <a:t>Bei großer Distanz bzw. </a:t>
            </a:r>
            <a:r>
              <a:rPr dirty="0" err="1"/>
              <a:t>kleinem</a:t>
            </a:r>
            <a:r>
              <a:rPr dirty="0"/>
              <a:t> </a:t>
            </a:r>
            <a:r>
              <a:rPr dirty="0" err="1" smtClean="0"/>
              <a:t>Präsentationsmedium</a:t>
            </a:r>
            <a:r>
              <a:rPr dirty="0" smtClean="0"/>
              <a:t> </a:t>
            </a:r>
            <a:r>
              <a:rPr dirty="0"/>
              <a:t>kann der Schriftgrad notfalls proportional erhöht werden</a:t>
            </a:r>
            <a:r>
              <a:rPr dirty="0" smtClean="0"/>
              <a:t>.</a:t>
            </a:r>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3</a:t>
            </a:fld>
            <a:endParaRPr lang="de-DE" dirty="0"/>
          </a:p>
        </p:txBody>
      </p:sp>
      <p:sp>
        <p:nvSpPr>
          <p:cNvPr id="3" name="Titel 2"/>
          <p:cNvSpPr>
            <a:spLocks noGrp="1"/>
          </p:cNvSpPr>
          <p:nvPr>
            <p:ph type="title"/>
          </p:nvPr>
        </p:nvSpPr>
        <p:spPr>
          <a:prstGeom prst="rect">
            <a:avLst/>
          </a:prstGeom>
        </p:spPr>
        <p:txBody>
          <a:bodyPr/>
          <a:lstStyle/>
          <a:p>
            <a:r>
              <a:rPr sz="3000" dirty="0" smtClean="0"/>
              <a:t>Schrift</a:t>
            </a:r>
            <a:endParaRPr lang="de-DE" sz="3000" dirty="0"/>
          </a:p>
        </p:txBody>
      </p:sp>
      <p:sp>
        <p:nvSpPr>
          <p:cNvPr id="7" name="Fußzeilenplatzhalter 4"/>
          <p:cNvSpPr>
            <a:spLocks noGrp="1"/>
          </p:cNvSpPr>
          <p:nvPr>
            <p:ph type="ftr" sz="quarter" idx="12"/>
          </p:nvPr>
        </p:nvSpPr>
        <p:spPr>
          <a:xfrm>
            <a:off x="311162" y="6473313"/>
            <a:ext cx="6464280" cy="365125"/>
          </a:xfrm>
        </p:spPr>
        <p:txBody>
          <a:bodyPr/>
          <a:lstStyle/>
          <a:p>
            <a:r>
              <a:rPr lang="de-DE" dirty="0"/>
              <a:t>Naina Dhingra, Ke Xu, Hannes Bohnengel | Haptics Showroom</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smtClean="0"/>
          </a:p>
          <a:p>
            <a:r>
              <a:rPr dirty="0" smtClean="0"/>
              <a:t>Zuerst mit </a:t>
            </a:r>
            <a:r>
              <a:rPr lang="de-DE" dirty="0" smtClean="0"/>
              <a:t>den Primärfarben </a:t>
            </a:r>
            <a:r>
              <a:rPr dirty="0" smtClean="0"/>
              <a:t>arbeiten</a:t>
            </a:r>
            <a:r>
              <a:rPr lang="de-DE" dirty="0" smtClean="0"/>
              <a:t>.</a:t>
            </a:r>
          </a:p>
          <a:p>
            <a:endParaRPr lang="de-DE" dirty="0" smtClean="0"/>
          </a:p>
          <a:p>
            <a:endParaRPr lang="de-DE" dirty="0" smtClean="0"/>
          </a:p>
          <a:p>
            <a:r>
              <a:rPr dirty="0" smtClean="0"/>
              <a:t>Für </a:t>
            </a:r>
            <a:r>
              <a:rPr dirty="0"/>
              <a:t>z.B. komplexe Diagramme stehen noch</a:t>
            </a:r>
            <a:r>
              <a:rPr lang="de-DE" dirty="0" smtClean="0"/>
              <a:t>Sekundärfarben </a:t>
            </a:r>
            <a:r>
              <a:rPr dirty="0" smtClean="0"/>
              <a:t>zur </a:t>
            </a:r>
            <a:r>
              <a:rPr dirty="0"/>
              <a:t>Verfügung.</a:t>
            </a:r>
            <a:endParaRPr dirty="0" smtClean="0"/>
          </a:p>
          <a:p>
            <a:endParaRPr dirty="0" smtClean="0"/>
          </a:p>
          <a:p>
            <a:endParaRPr dirty="0" smtClean="0"/>
          </a:p>
          <a:p>
            <a:r>
              <a:rPr lang="de-DE" dirty="0" smtClean="0"/>
              <a:t>Gering im Einsatz sind die Akzentfarben.</a:t>
            </a:r>
            <a:endParaRPr dirty="0" smtClean="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4</a:t>
            </a:fld>
            <a:endParaRPr lang="de-DE" dirty="0"/>
          </a:p>
        </p:txBody>
      </p:sp>
      <p:sp>
        <p:nvSpPr>
          <p:cNvPr id="19" name="Fußzeilenplatzhalter 4"/>
          <p:cNvSpPr>
            <a:spLocks noGrp="1"/>
          </p:cNvSpPr>
          <p:nvPr>
            <p:ph type="ftr" sz="quarter" idx="12"/>
          </p:nvPr>
        </p:nvSpPr>
        <p:spPr/>
        <p:txBody>
          <a:bodyPr/>
          <a:lstStyle/>
          <a:p>
            <a:r>
              <a:rPr lang="de-DE" dirty="0"/>
              <a:t>Naina Dhingra, Ke Xu, Hannes Bohnengel | Haptics Showroom</a:t>
            </a:r>
            <a:endParaRPr lang="en-US" dirty="0"/>
          </a:p>
        </p:txBody>
      </p:sp>
      <p:sp>
        <p:nvSpPr>
          <p:cNvPr id="3" name="Titel 2"/>
          <p:cNvSpPr>
            <a:spLocks noGrp="1"/>
          </p:cNvSpPr>
          <p:nvPr>
            <p:ph type="title"/>
          </p:nvPr>
        </p:nvSpPr>
        <p:spPr>
          <a:prstGeom prst="rect">
            <a:avLst/>
          </a:prstGeom>
        </p:spPr>
        <p:txBody>
          <a:bodyPr/>
          <a:lstStyle/>
          <a:p>
            <a:r>
              <a:rPr sz="3000" dirty="0" smtClean="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Kurze und knappe Texte, Fließtexte linksbündig, kein Blocksatz</a:t>
            </a:r>
          </a:p>
          <a:p>
            <a:endParaRPr dirty="0"/>
          </a:p>
          <a:p>
            <a:r>
              <a:rPr dirty="0"/>
              <a:t>Beispiel:</a:t>
            </a:r>
          </a:p>
          <a:p>
            <a:r>
              <a:rPr dirty="0"/>
              <a:t>Tem soluptam, nisi as verum ereprehendam at acculpa quidisq uissit volupta tusdant utem as etur, odi odis es doluptiae dem nimaion con nossinctenis pora quam voloria consenimus blabore everfer epeliquo maio etur</a:t>
            </a:r>
            <a:r>
              <a:rPr dirty="0" smtClean="0"/>
              <a:t>.</a:t>
            </a:r>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5</a:t>
            </a:fld>
            <a:endParaRPr lang="de-DE" dirty="0"/>
          </a:p>
        </p:txBody>
      </p:sp>
      <p:sp>
        <p:nvSpPr>
          <p:cNvPr id="6" name="Fußzeilenplatzhalter 4"/>
          <p:cNvSpPr>
            <a:spLocks noGrp="1"/>
          </p:cNvSpPr>
          <p:nvPr>
            <p:ph type="ftr" sz="quarter" idx="12"/>
          </p:nvPr>
        </p:nvSpPr>
        <p:spPr/>
        <p:txBody>
          <a:bodyPr/>
          <a:lstStyle/>
          <a:p>
            <a:r>
              <a:rPr lang="de-DE" dirty="0"/>
              <a:t>Naina Dhingra, Ke Xu, Hannes Bohnengel | Haptics Showroom</a:t>
            </a:r>
            <a:endParaRPr lang="en-US" dirty="0"/>
          </a:p>
        </p:txBody>
      </p:sp>
      <p:sp>
        <p:nvSpPr>
          <p:cNvPr id="3" name="Titel 2"/>
          <p:cNvSpPr>
            <a:spLocks noGrp="1"/>
          </p:cNvSpPr>
          <p:nvPr>
            <p:ph type="title"/>
          </p:nvPr>
        </p:nvSpPr>
        <p:spPr>
          <a:prstGeom prst="rect">
            <a:avLst/>
          </a:prstGeom>
        </p:spPr>
        <p:txBody>
          <a:bodyPr/>
          <a:lstStyle/>
          <a:p>
            <a:r>
              <a:rPr dirty="0" smtClean="0"/>
              <a:t>Texte</a:t>
            </a:r>
            <a:endParaRPr lang="de-D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smtClean="0"/>
              <a:t>Bei kleinen Aufzählungen auf Aufzählungszeichen verzichten und ggf. zusätzliche Leerzeile</a:t>
            </a:r>
          </a:p>
          <a:p>
            <a:r>
              <a:rPr lang="de-DE" dirty="0" smtClean="0"/>
              <a:t>Nur die wesentlichen Punkte nennen und Themen auf verschiedene Seiten splitten.</a:t>
            </a:r>
          </a:p>
          <a:p>
            <a:endParaRPr lang="de-DE" dirty="0" smtClean="0"/>
          </a:p>
          <a:p>
            <a:r>
              <a:rPr lang="de-DE" dirty="0" smtClean="0"/>
              <a:t>Punkt 1</a:t>
            </a:r>
          </a:p>
          <a:p>
            <a:endParaRPr lang="de-DE" dirty="0" smtClean="0"/>
          </a:p>
          <a:p>
            <a:r>
              <a:rPr lang="de-DE" dirty="0" smtClean="0"/>
              <a:t>Punkt 2</a:t>
            </a:r>
          </a:p>
          <a:p>
            <a:endParaRPr lang="de-DE" dirty="0" smtClean="0"/>
          </a:p>
          <a:p>
            <a:r>
              <a:rPr lang="de-DE" dirty="0" smtClean="0"/>
              <a:t>Wenn Unterpunkte in einer Aufzählung nötig sind ist ein Einrücken mit – möglich</a:t>
            </a:r>
          </a:p>
          <a:p>
            <a:pPr lvl="1"/>
            <a:r>
              <a:rPr lang="de-DE" dirty="0" smtClean="0"/>
              <a:t>Unterpunkt 1</a:t>
            </a:r>
          </a:p>
          <a:p>
            <a:pPr lvl="2"/>
            <a:r>
              <a:rPr lang="de-DE" dirty="0" smtClean="0"/>
              <a:t>Unterpunkt 1</a:t>
            </a:r>
          </a:p>
          <a:p>
            <a:pPr lvl="2"/>
            <a:r>
              <a:rPr lang="de-DE" dirty="0" smtClean="0"/>
              <a:t>Unterpunkt 2</a:t>
            </a:r>
          </a:p>
          <a:p>
            <a:endParaRPr lang="de-DE" dirty="0" smtClean="0"/>
          </a:p>
          <a:p>
            <a:r>
              <a:rPr lang="de-DE" dirty="0" smtClean="0"/>
              <a:t>Bei größeren Listen die Standardeinstellung • verwenden</a:t>
            </a:r>
          </a:p>
          <a:p>
            <a:pPr lvl="1"/>
            <a:r>
              <a:rPr lang="de-DE" dirty="0" smtClean="0"/>
              <a:t>Unterpunkt 1</a:t>
            </a:r>
          </a:p>
          <a:p>
            <a:pPr lvl="1"/>
            <a:r>
              <a:rPr lang="de-DE" dirty="0" smtClean="0"/>
              <a:t>Unterpunkt 2</a:t>
            </a:r>
          </a:p>
          <a:p>
            <a:pPr lvl="1"/>
            <a:r>
              <a:rPr lang="de-DE" dirty="0" smtClean="0"/>
              <a:t>Unterpunkt 3</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6</a:t>
            </a:fld>
            <a:endParaRPr lang="de-DE" dirty="0"/>
          </a:p>
        </p:txBody>
      </p:sp>
      <p:sp>
        <p:nvSpPr>
          <p:cNvPr id="5" name="Fußzeilenplatzhalter 4"/>
          <p:cNvSpPr>
            <a:spLocks noGrp="1"/>
          </p:cNvSpPr>
          <p:nvPr>
            <p:ph type="ftr" sz="quarter" idx="12"/>
          </p:nvPr>
        </p:nvSpPr>
        <p:spPr/>
        <p:txBody>
          <a:bodyPr/>
          <a:lstStyle/>
          <a:p>
            <a:r>
              <a:rPr lang="de-DE" dirty="0"/>
              <a:t>Naina Dhingra, Ke Xu, Hannes Bohnengel | Haptics Showroom</a:t>
            </a:r>
            <a:endParaRPr lang="en-US" dirty="0"/>
          </a:p>
        </p:txBody>
      </p:sp>
      <p:sp>
        <p:nvSpPr>
          <p:cNvPr id="3" name="Titel 2"/>
          <p:cNvSpPr>
            <a:spLocks noGrp="1"/>
          </p:cNvSpPr>
          <p:nvPr>
            <p:ph type="title"/>
          </p:nvPr>
        </p:nvSpPr>
        <p:spPr/>
        <p:txBody>
          <a:bodyPr/>
          <a:lstStyle/>
          <a:p>
            <a:r>
              <a:rPr lang="de-DE" smtClean="0"/>
              <a:t>Aufzählung</a:t>
            </a:r>
            <a:endParaRPr lang="de-D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gridCol w="5015618"/>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Strecke</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39 km/Tag (14.360 km/Jahr)</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Ø - Geschwindigkeit</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Verfügbare Ladezeit</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22 h/Tag</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Kosten</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Kleinwagen mit Verbrennungsmotor</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Einsatzgebiet</a:t>
                      </a:r>
                      <a:endParaRPr lang="de-DE" sz="1600" b="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Stadt und Umland</a:t>
                      </a:r>
                      <a:endParaRPr lang="de-DE" sz="1600" dirty="0" smtClean="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7</a:t>
            </a:fld>
            <a:endParaRPr lang="de-DE" dirty="0"/>
          </a:p>
        </p:txBody>
      </p:sp>
      <p:sp>
        <p:nvSpPr>
          <p:cNvPr id="2" name="Textplatzhalter 1"/>
          <p:cNvSpPr>
            <a:spLocks noGrp="1"/>
          </p:cNvSpPr>
          <p:nvPr>
            <p:ph type="body" sz="quarter" idx="13"/>
          </p:nvPr>
        </p:nvSpPr>
        <p:spPr/>
        <p:txBody>
          <a:bodyPr/>
          <a:lstStyle/>
          <a:p>
            <a:r>
              <a:rPr lang="de-DE" smtClean="0"/>
              <a:t>Tabelle ohne Farbe und kein Rand</a:t>
            </a:r>
            <a:br>
              <a:rPr lang="de-DE" smtClean="0"/>
            </a:br>
            <a:r>
              <a:rPr lang="de-DE" smtClean="0"/>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smtClean="0"/>
              <a:t>Tabelle – Beispiel 1</a:t>
            </a:r>
            <a:endParaRPr lang="de-DE" dirty="0"/>
          </a:p>
        </p:txBody>
      </p:sp>
      <p:sp>
        <p:nvSpPr>
          <p:cNvPr id="8" name="Fußzeilenplatzhalter 4"/>
          <p:cNvSpPr>
            <a:spLocks noGrp="1"/>
          </p:cNvSpPr>
          <p:nvPr>
            <p:ph type="ftr" sz="quarter" idx="12"/>
          </p:nvPr>
        </p:nvSpPr>
        <p:spPr>
          <a:xfrm>
            <a:off x="311162" y="6473313"/>
            <a:ext cx="6464280" cy="365125"/>
          </a:xfrm>
        </p:spPr>
        <p:txBody>
          <a:bodyPr/>
          <a:lstStyle/>
          <a:p>
            <a:r>
              <a:rPr lang="de-DE" dirty="0"/>
              <a:t>Naina Dhingra, Ke Xu, Hannes Bohnengel | Haptics Showroom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507" cy="2119200"/>
        </p:xfrm>
        <a:graphic>
          <a:graphicData uri="http://schemas.openxmlformats.org/drawingml/2006/table">
            <a:tbl>
              <a:tblPr bandRow="1">
                <a:tableStyleId>{5940675A-B579-460E-94D1-54222C63F5DA}</a:tableStyleId>
              </a:tblPr>
              <a:tblGrid>
                <a:gridCol w="3493889"/>
                <a:gridCol w="5015618"/>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Strecke</a:t>
                      </a:r>
                      <a:endParaRPr lang="de-DE" sz="160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39 km/Tag (14.360 km/Jahr)</a:t>
                      </a:r>
                      <a:endParaRPr lang="de-DE" sz="1600" dirty="0" smtClean="0">
                        <a:latin typeface="+mn-lt"/>
                      </a:endParaRPr>
                    </a:p>
                  </a:txBody>
                  <a:tcPr marL="54000" marR="0" marT="180000" marB="0" anchor="ctr"/>
                </a:tc>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Ø - Geschwindigkeit</a:t>
                      </a:r>
                      <a:endParaRPr lang="de-DE" sz="160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25 km/h</a:t>
                      </a:r>
                      <a:endParaRPr lang="de-DE" sz="1600" dirty="0">
                        <a:latin typeface="+mn-lt"/>
                      </a:endParaRPr>
                    </a:p>
                  </a:txBody>
                  <a:tcPr marL="54000" marR="0" marT="180000" marB="0" anchor="ct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Ø - Verfügbare Ladezeit</a:t>
                      </a:r>
                      <a:endParaRPr lang="de-DE" sz="160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22 h/Tag</a:t>
                      </a:r>
                      <a:endParaRPr lang="de-DE" sz="1600" dirty="0" smtClean="0">
                        <a:latin typeface="+mn-lt"/>
                      </a:endParaRPr>
                    </a:p>
                  </a:txBody>
                  <a:tcPr marL="54000" marR="0" marT="180000" marB="0" anchor="ct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Kosten</a:t>
                      </a:r>
                      <a:endParaRPr lang="de-DE" sz="1600" dirty="0" smtClean="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smtClean="0"/>
                        <a:t>Kleinwagen mit Verbrennungsmotor</a:t>
                      </a:r>
                      <a:endParaRPr lang="de-DE" sz="1600" dirty="0" smtClean="0">
                        <a:latin typeface="+mn-lt"/>
                      </a:endParaRPr>
                    </a:p>
                  </a:txBody>
                  <a:tcPr marL="54000" marR="0" marT="180000" marB="0" anchor="ctr"/>
                </a:tc>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Einsatzgebiet</a:t>
                      </a:r>
                      <a:endParaRPr lang="de-DE" sz="1600" b="0" dirty="0" smtClean="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smtClean="0"/>
                        <a:t>Stadt und Umland</a:t>
                      </a:r>
                      <a:endParaRPr lang="de-DE" sz="1600" dirty="0" smtClean="0">
                        <a:latin typeface="+mn-lt"/>
                      </a:endParaRPr>
                    </a:p>
                  </a:txBody>
                  <a:tcPr marL="54000" marR="0" marT="180000" marB="0" anchor="ctr"/>
                </a:tc>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8</a:t>
            </a:fld>
            <a:endParaRPr lang="de-DE" dirty="0"/>
          </a:p>
        </p:txBody>
      </p:sp>
      <p:sp>
        <p:nvSpPr>
          <p:cNvPr id="2" name="Textplatzhalter 1"/>
          <p:cNvSpPr>
            <a:spLocks noGrp="1"/>
          </p:cNvSpPr>
          <p:nvPr>
            <p:ph type="body" sz="quarter" idx="13"/>
          </p:nvPr>
        </p:nvSpPr>
        <p:spPr/>
        <p:txBody>
          <a:bodyPr/>
          <a:lstStyle/>
          <a:p>
            <a:r>
              <a:rPr lang="de-DE" smtClean="0"/>
              <a:t>Tabelle mit schwarzem Rand</a:t>
            </a:r>
            <a:br>
              <a:rPr lang="de-DE" smtClean="0"/>
            </a:br>
            <a:r>
              <a:rPr lang="de-DE" smtClean="0"/>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smtClean="0"/>
              <a:t>Tabelle – Beispiel 2</a:t>
            </a:r>
            <a:endParaRPr lang="de-DE" dirty="0"/>
          </a:p>
        </p:txBody>
      </p:sp>
      <p:sp>
        <p:nvSpPr>
          <p:cNvPr id="8" name="Fußzeilenplatzhalter 4"/>
          <p:cNvSpPr>
            <a:spLocks noGrp="1"/>
          </p:cNvSpPr>
          <p:nvPr>
            <p:ph type="ftr" sz="quarter" idx="12"/>
          </p:nvPr>
        </p:nvSpPr>
        <p:spPr>
          <a:xfrm>
            <a:off x="311162" y="6473313"/>
            <a:ext cx="6464280" cy="365125"/>
          </a:xfrm>
        </p:spPr>
        <p:txBody>
          <a:bodyPr/>
          <a:lstStyle/>
          <a:p>
            <a:r>
              <a:rPr lang="de-DE" dirty="0" smtClean="0"/>
              <a:t>Naina Dhingra, Ke Xu, Hannes Bohnengel | Haptics Showroom</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Template>
  <TotalTime>0</TotalTime>
  <Words>394</Words>
  <Application>Microsoft Office PowerPoint</Application>
  <PresentationFormat>On-screen Show (4:3)</PresentationFormat>
  <Paragraphs>90</Paragraphs>
  <Slides>8</Slides>
  <Notes>1</Notes>
  <HiddenSlides>0</HiddenSlides>
  <MMClips>0</MMClips>
  <ScaleCrop>false</ScaleCrop>
  <HeadingPairs>
    <vt:vector size="4" baseType="variant">
      <vt:variant>
        <vt:lpstr>Theme</vt:lpstr>
      </vt:variant>
      <vt:variant>
        <vt:i4>6</vt:i4>
      </vt:variant>
      <vt:variant>
        <vt:lpstr>Slide Titles</vt:lpstr>
      </vt:variant>
      <vt:variant>
        <vt:i4>8</vt:i4>
      </vt:variant>
    </vt:vector>
  </HeadingPairs>
  <TitlesOfParts>
    <vt:vector size="14" baseType="lpstr">
      <vt:lpstr>TUM_Praesentation_p_v1</vt:lpstr>
      <vt:lpstr>Titel 2</vt:lpstr>
      <vt:lpstr>Titel 3</vt:lpstr>
      <vt:lpstr>Inhalt</vt:lpstr>
      <vt:lpstr>Kapiteltrenner blau</vt:lpstr>
      <vt:lpstr>Kapiteltrenner schwarz</vt:lpstr>
      <vt:lpstr>Computational Haptics Labratory Project Presentation</vt:lpstr>
      <vt:lpstr>Haptics Showroom</vt:lpstr>
      <vt:lpstr>Schrift</vt:lpstr>
      <vt:lpstr>Farben</vt:lpstr>
      <vt:lpstr>Texte</vt:lpstr>
      <vt:lpstr>Aufzählung</vt:lpstr>
      <vt:lpstr>Tabelle – Beispiel 1</vt:lpstr>
      <vt:lpstr>Tabelle – Beispiel 2</vt:lpstr>
    </vt:vector>
  </TitlesOfParts>
  <Company>Technische Universität München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Haptics Showroom</dc:title>
  <dc:creator>Bohnengel, Hannes</dc:creator>
  <cp:lastModifiedBy>Bohnengel, Hannes</cp:lastModifiedBy>
  <cp:revision>6</cp:revision>
  <cp:lastPrinted>2015-07-30T14:04:45Z</cp:lastPrinted>
  <dcterms:created xsi:type="dcterms:W3CDTF">2017-06-26T15:56:43Z</dcterms:created>
  <dcterms:modified xsi:type="dcterms:W3CDTF">2017-06-26T16:42:59Z</dcterms:modified>
</cp:coreProperties>
</file>