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4"/>
  </p:notesMasterIdLst>
  <p:handoutMasterIdLst>
    <p:handoutMasterId r:id="rId15"/>
  </p:handoutMasterIdLst>
  <p:sldIdLst>
    <p:sldId id="355" r:id="rId7"/>
    <p:sldId id="357" r:id="rId8"/>
    <p:sldId id="371" r:id="rId9"/>
    <p:sldId id="372" r:id="rId10"/>
    <p:sldId id="396" r:id="rId11"/>
    <p:sldId id="373" r:id="rId12"/>
    <p:sldId id="394" r:id="rId1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 autoAdjust="0"/>
    <p:restoredTop sz="88283" autoAdjust="0"/>
  </p:normalViewPr>
  <p:slideViewPr>
    <p:cSldViewPr snapToGrid="0">
      <p:cViewPr varScale="1">
        <p:scale>
          <a:sx n="76" d="100"/>
          <a:sy n="76" d="100"/>
        </p:scale>
        <p:origin x="18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27/06/2017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27/06/2017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83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35433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2031305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Elektrotechnik und Informationstechnik</a:t>
            </a:r>
          </a:p>
          <a:p>
            <a:r>
              <a:rPr lang="de-DE" dirty="0"/>
              <a:t>Lehrstuhl für Medientechnik</a:t>
            </a:r>
          </a:p>
          <a:p>
            <a:r>
              <a:rPr lang="de-DE" dirty="0"/>
              <a:t>München, 03. Juli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00854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de-DE" dirty="0"/>
              <a:t>Computational Haptics Labratory</a:t>
            </a:r>
            <a:br>
              <a:rPr lang="de-DE" dirty="0"/>
            </a:br>
            <a:r>
              <a:rPr lang="de-DE" dirty="0"/>
              <a:t>Project Presentation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Naina Dhingra, Ke Xu, Hannes Bohnengel</a:t>
            </a:r>
            <a:endParaRPr lang="en-US" dirty="0"/>
          </a:p>
          <a:p>
            <a:r>
              <a:rPr dirty="0"/>
              <a:t>München, 03. Juli 2017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Haptics Showroom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A virtual room (a show room)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 Walk inside the room by pressing some keys (like in an ego shooter).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Optionally also the Oculus Rift could be used to make the experience even more realistic.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 With one or two haptic devices as tools (or "hands") it is possible to interact with different objects placed inside the room. </a:t>
            </a:r>
            <a:endParaRPr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56343"/>
          </a:xfrm>
          <a:prstGeom prst="rect">
            <a:avLst/>
          </a:prstGeom>
        </p:spPr>
        <p:txBody>
          <a:bodyPr/>
          <a:lstStyle/>
          <a:p>
            <a:r>
              <a:rPr lang="de-DE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HAPTICS ROOM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339051-D2B4-4C21-9ED5-5685432B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en-I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Objects to be included:</a:t>
            </a:r>
            <a:br>
              <a:rPr lang="en-IN" sz="4800" b="1" dirty="0">
                <a:latin typeface="Algerian" panose="04020705040A02060702" pitchFamily="82" charset="0"/>
              </a:rPr>
            </a:b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A133C576-E21F-40CA-8EE1-D5E66A2ED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/>
              <a:t>Fixed </a:t>
            </a:r>
          </a:p>
          <a:p>
            <a:pPr lvl="1"/>
            <a:r>
              <a:rPr lang="en-IN" sz="2800" dirty="0"/>
              <a:t>Feeling of coldness</a:t>
            </a:r>
          </a:p>
          <a:p>
            <a:pPr lvl="1"/>
            <a:r>
              <a:rPr lang="en-IN" sz="2800" dirty="0"/>
              <a:t>Feeling of hotness </a:t>
            </a:r>
          </a:p>
          <a:p>
            <a:pPr lvl="1"/>
            <a:r>
              <a:rPr lang="en-IN" sz="2800" dirty="0"/>
              <a:t>Stickiness</a:t>
            </a:r>
          </a:p>
          <a:p>
            <a:pPr lvl="1"/>
            <a:r>
              <a:rPr lang="en-IN" sz="2800" dirty="0"/>
              <a:t>Roughness  -&gt; Voice coil (lightly rough)</a:t>
            </a:r>
          </a:p>
          <a:p>
            <a:pPr marL="0" lvl="1" indent="0">
              <a:buNone/>
            </a:pPr>
            <a:r>
              <a:rPr lang="en-IN" sz="2800" dirty="0"/>
              <a:t>                      -&gt; Voice coil (high roughness)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Turning On/Off of a light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 TV screen which shows room from another place viewing video with sound (e.g. squeaking door)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0" lvl="1" indent="0">
              <a:buNone/>
            </a:pPr>
            <a:endParaRPr lang="en-IN" sz="2800" dirty="0"/>
          </a:p>
          <a:p>
            <a:pPr marL="514350" lvl="1" indent="-514350">
              <a:buFont typeface="+mj-lt"/>
              <a:buAutoNum type="arabicPeriod"/>
            </a:pPr>
            <a:endParaRPr lang="en-IN" sz="2800" dirty="0"/>
          </a:p>
          <a:p>
            <a:pPr marL="514350" lvl="1" indent="-514350">
              <a:buFont typeface="+mj-lt"/>
              <a:buAutoNum type="arabicPeriod"/>
            </a:pPr>
            <a:endParaRPr lang="en-IN" sz="2800" dirty="0"/>
          </a:p>
          <a:p>
            <a:pPr marL="514350" lvl="1" indent="-514350">
              <a:buFont typeface="+mj-lt"/>
              <a:buAutoNum type="arabicPeriod"/>
            </a:pPr>
            <a:endParaRPr lang="en-IN" sz="2800" dirty="0"/>
          </a:p>
          <a:p>
            <a:pPr marL="514350" lvl="1" indent="-514350">
              <a:buFont typeface="+mj-lt"/>
              <a:buAutoNum type="arabicPeriod"/>
            </a:pPr>
            <a:endParaRPr lang="en-IN" sz="2800" dirty="0"/>
          </a:p>
          <a:p>
            <a:pPr marL="514350" lvl="1" indent="-514350">
              <a:buFont typeface="+mj-lt"/>
              <a:buAutoNum type="arabicPeriod"/>
            </a:pPr>
            <a:endParaRPr lang="en-IN" sz="2800" dirty="0"/>
          </a:p>
          <a:p>
            <a:pPr marL="514350" lvl="1" indent="-514350">
              <a:buFont typeface="+mj-lt"/>
              <a:buAutoNum type="arabicPeriod"/>
            </a:pPr>
            <a:endParaRPr lang="en-IN" sz="2800" dirty="0"/>
          </a:p>
          <a:p>
            <a:pPr marL="514350" lvl="1" indent="-514350">
              <a:buFont typeface="+mj-lt"/>
              <a:buAutoNum type="arabicPeriod"/>
            </a:pPr>
            <a:endParaRPr lang="en-IN" sz="2800" dirty="0"/>
          </a:p>
          <a:p>
            <a:pPr marL="514350" lvl="1" indent="-514350">
              <a:buFont typeface="+mj-lt"/>
              <a:buAutoNum type="arabicPeriod"/>
            </a:pPr>
            <a:endParaRPr lang="en-IN" sz="2800" dirty="0"/>
          </a:p>
          <a:p>
            <a:pPr marL="514350" lvl="1" indent="-514350">
              <a:buFont typeface="+mj-lt"/>
              <a:buAutoNum type="arabicPeriod"/>
            </a:pPr>
            <a:endParaRPr lang="en-IN" sz="2800" dirty="0"/>
          </a:p>
          <a:p>
            <a:pPr marL="514350" lvl="1" indent="-514350">
              <a:buFont typeface="+mj-lt"/>
              <a:buAutoNum type="arabicPeriod"/>
            </a:pPr>
            <a:endParaRPr lang="en-IN" sz="2800" dirty="0"/>
          </a:p>
          <a:p>
            <a:pPr marL="0" lvl="1" indent="0">
              <a:buNone/>
            </a:pPr>
            <a:endParaRPr lang="en-IN" sz="2800" dirty="0"/>
          </a:p>
          <a:p>
            <a:pPr lvl="1"/>
            <a:endParaRPr lang="en-IN" sz="2800" dirty="0"/>
          </a:p>
          <a:p>
            <a:pPr marL="0" lvl="1" indent="0">
              <a:buNone/>
            </a:pPr>
            <a:endParaRPr lang="en-IN" sz="2800" dirty="0"/>
          </a:p>
          <a:p>
            <a:pPr lvl="1"/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3F21CC-EA47-47C5-9F93-3D4CEF39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 surface test wall with different properties like: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IN" sz="2800" dirty="0"/>
              <a:t>Texture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IN" sz="2800" dirty="0"/>
              <a:t>Friction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IN" sz="2800" dirty="0"/>
              <a:t>Stiffness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IN" sz="2800" dirty="0"/>
              <a:t>Magnetic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Feeling of wetness due to touch of liquids.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/>
              <a:t>Moving</a:t>
            </a:r>
          </a:p>
          <a:p>
            <a:pPr lvl="1"/>
            <a:r>
              <a:rPr lang="en-IN" sz="2800" dirty="0"/>
              <a:t>Opening and closing of Door or Window</a:t>
            </a:r>
          </a:p>
          <a:p>
            <a:pPr lvl="1"/>
            <a:r>
              <a:rPr lang="en-IN" sz="2800" dirty="0"/>
              <a:t>Moving a Ball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99D99-C4BD-4124-B90B-01BCD76183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B97E9-DCEC-4019-8AAE-145BA56A78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Naina Dhingra, Ke Xu, Hannes Bohnengel | Haptics Showroom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EE83AE-A998-4110-8AF6-AA5F5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56343"/>
          </a:xfrm>
        </p:spPr>
        <p:txBody>
          <a:bodyPr/>
          <a:lstStyle/>
          <a:p>
            <a:r>
              <a:rPr lang="en-I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27904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Making walls and floor solid to walk and feel the realistic presence of room.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Inserting  "test objects"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Making the hardware setup-using Arduino microcontroller for interfacing it with element to feel the coldness and hotness from an object.</a:t>
            </a:r>
          </a:p>
          <a:p>
            <a:br>
              <a:rPr lang="en-IN" sz="2800" dirty="0"/>
            </a:br>
            <a:endParaRPr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56343"/>
          </a:xfrm>
          <a:prstGeom prst="rect">
            <a:avLst/>
          </a:prstGeom>
        </p:spPr>
        <p:txBody>
          <a:bodyPr/>
          <a:lstStyle/>
          <a:p>
            <a:r>
              <a:rPr lang="de-DE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Our Tasks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Naina Dhingra, Ke Xu, Hannes Bohnengel | Haptics Showroom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8801" y="884256"/>
            <a:ext cx="8508999" cy="990528"/>
          </a:xfrm>
        </p:spPr>
        <p:txBody>
          <a:bodyPr/>
          <a:lstStyle/>
          <a:p>
            <a:pPr algn="ctr"/>
            <a:br>
              <a:rPr lang="de-DE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de-DE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290</Words>
  <Application>Microsoft Office PowerPoint</Application>
  <PresentationFormat>On-screen Show (4:3)</PresentationFormat>
  <Paragraphs>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Algerian</vt:lpstr>
      <vt:lpstr>Arial</vt:lpstr>
      <vt:lpstr>Calibri</vt:lpstr>
      <vt:lpstr>Courier New</vt:lpstr>
      <vt:lpstr>Symbol</vt:lpstr>
      <vt:lpstr>Wingdings</vt:lpstr>
      <vt:lpstr>TUM_Praesentation_p_v1</vt:lpstr>
      <vt:lpstr>Titel 2</vt:lpstr>
      <vt:lpstr>Titel 3</vt:lpstr>
      <vt:lpstr>Inhalt</vt:lpstr>
      <vt:lpstr>Kapiteltrenner blau</vt:lpstr>
      <vt:lpstr>Kapiteltrenner schwarz</vt:lpstr>
      <vt:lpstr>Computational Haptics Labratory Project Presentation</vt:lpstr>
      <vt:lpstr>Haptics Showroom</vt:lpstr>
      <vt:lpstr>HAPTICS ROOM</vt:lpstr>
      <vt:lpstr>Objects to be included: </vt:lpstr>
      <vt:lpstr>Continued…</vt:lpstr>
      <vt:lpstr>Our Tasks</vt:lpstr>
      <vt:lpstr> Thanks</vt:lpstr>
    </vt:vector>
  </TitlesOfParts>
  <Company>Technische Universität München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Haptics Showroom</dc:title>
  <dc:creator>Bohnengel, Hannes</dc:creator>
  <cp:lastModifiedBy>ASUS</cp:lastModifiedBy>
  <cp:revision>14</cp:revision>
  <cp:lastPrinted>2015-07-30T14:04:45Z</cp:lastPrinted>
  <dcterms:created xsi:type="dcterms:W3CDTF">2017-06-26T15:56:43Z</dcterms:created>
  <dcterms:modified xsi:type="dcterms:W3CDTF">2017-06-27T21:08:16Z</dcterms:modified>
</cp:coreProperties>
</file>