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8B851-8119-4599-B168-63556615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9236"/>
            <a:ext cx="9144000" cy="2387600"/>
          </a:xfrm>
        </p:spPr>
        <p:txBody>
          <a:bodyPr/>
          <a:lstStyle/>
          <a:p>
            <a:r>
              <a:rPr lang="de-DE" dirty="0"/>
              <a:t>Persona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053A58-01CF-43CF-A3A9-E23C808DC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46" y="3657457"/>
            <a:ext cx="9476509" cy="25863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Name: Markus Kaufmann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Job Title/Role: Zählerableser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Backgrund: Selbstständig, 2 Mitarbeiter , </a:t>
            </a:r>
            <a:r>
              <a:rPr lang="de-DE" dirty="0" err="1"/>
              <a:t>spezialisert</a:t>
            </a:r>
            <a:r>
              <a:rPr lang="de-DE" dirty="0"/>
              <a:t> auf hohe Häuser, Keine Fam Häuser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 descr="Benutzer">
            <a:extLst>
              <a:ext uri="{FF2B5EF4-FFF2-40B4-BE49-F238E27FC236}">
                <a16:creationId xmlns:a16="http://schemas.microsoft.com/office/drawing/2014/main" id="{C972C838-399A-47F5-9312-5A9F9B6A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891" y="14108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976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CD3FC-5A03-4A79-8A94-2ACB654A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 responsibilities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574C7-7F2F-4B77-912A-347B3850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 vereinbaren</a:t>
            </a:r>
          </a:p>
          <a:p>
            <a:r>
              <a:rPr lang="de-DE" dirty="0"/>
              <a:t>Abrechnungen</a:t>
            </a:r>
          </a:p>
          <a:p>
            <a:r>
              <a:rPr lang="de-DE" dirty="0"/>
              <a:t>Zählerablesen</a:t>
            </a:r>
          </a:p>
        </p:txBody>
      </p:sp>
      <p:pic>
        <p:nvPicPr>
          <p:cNvPr id="5" name="Grafik 4" descr="Dokument">
            <a:extLst>
              <a:ext uri="{FF2B5EF4-FFF2-40B4-BE49-F238E27FC236}">
                <a16:creationId xmlns:a16="http://schemas.microsoft.com/office/drawing/2014/main" id="{BA3A9433-28B4-45EC-8B31-7850AA50D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44031"/>
            <a:ext cx="914400" cy="8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3819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FB1E1-5E27-4486-975F-4C15DE61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88058"/>
            <a:ext cx="10515600" cy="1325563"/>
          </a:xfrm>
        </p:spPr>
        <p:txBody>
          <a:bodyPr/>
          <a:lstStyle/>
          <a:p>
            <a:r>
              <a:rPr lang="de-DE" dirty="0"/>
              <a:t>Needs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3A5DD-467C-4C20-BCE2-2685B356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Terminplanung</a:t>
            </a:r>
          </a:p>
          <a:p>
            <a:r>
              <a:rPr lang="de-DE" dirty="0"/>
              <a:t>Überblick über einen Mieter</a:t>
            </a:r>
          </a:p>
          <a:p>
            <a:r>
              <a:rPr lang="de-DE" dirty="0"/>
              <a:t>Reporting von Schäden am Gerät ( Zähler) seitens des Mieters</a:t>
            </a:r>
          </a:p>
          <a:p>
            <a:r>
              <a:rPr lang="de-DE" dirty="0"/>
              <a:t>Meldung vereinfachen(z.B QR-Code)</a:t>
            </a:r>
          </a:p>
        </p:txBody>
      </p:sp>
      <p:pic>
        <p:nvPicPr>
          <p:cNvPr id="5" name="Grafik 4" descr="Stern">
            <a:extLst>
              <a:ext uri="{FF2B5EF4-FFF2-40B4-BE49-F238E27FC236}">
                <a16:creationId xmlns:a16="http://schemas.microsoft.com/office/drawing/2014/main" id="{6DBB3BEF-36CE-4901-8795-EB9A56368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10" y="487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F27F6-76F5-4387-902E-F381A7FE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0909"/>
            <a:ext cx="10515600" cy="1325563"/>
          </a:xfrm>
        </p:spPr>
        <p:txBody>
          <a:bodyPr/>
          <a:lstStyle/>
          <a:p>
            <a:r>
              <a:rPr lang="de-DE" dirty="0"/>
              <a:t>Main goals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FB8E2-6908-4916-BB37-A9499B91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91" y="2407516"/>
            <a:ext cx="10515600" cy="4351338"/>
          </a:xfrm>
        </p:spPr>
        <p:txBody>
          <a:bodyPr/>
          <a:lstStyle/>
          <a:p>
            <a:r>
              <a:rPr lang="de-DE" dirty="0"/>
              <a:t>Schnell Terminvergabe </a:t>
            </a:r>
          </a:p>
          <a:p>
            <a:r>
              <a:rPr lang="de-DE" dirty="0"/>
              <a:t>Mehr zeit für Abrechnung</a:t>
            </a:r>
          </a:p>
          <a:p>
            <a:r>
              <a:rPr lang="de-DE" dirty="0"/>
              <a:t>Mehr Aufträge</a:t>
            </a:r>
          </a:p>
          <a:p>
            <a:r>
              <a:rPr lang="de-DE" dirty="0"/>
              <a:t>Keine Medienbrüche</a:t>
            </a:r>
          </a:p>
        </p:txBody>
      </p:sp>
      <p:pic>
        <p:nvPicPr>
          <p:cNvPr id="5" name="Grafik 4" descr="Volltreffer">
            <a:extLst>
              <a:ext uri="{FF2B5EF4-FFF2-40B4-BE49-F238E27FC236}">
                <a16:creationId xmlns:a16="http://schemas.microsoft.com/office/drawing/2014/main" id="{48F2BAC3-90B5-447B-A24C-54A38E9C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09" y="127001"/>
            <a:ext cx="1177636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1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0D8C-5B3C-46B1-96E6-B837F281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Pain Point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FCEE4-31D8-473C-9A2D-A4804215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Am Termin nicht Verfügbar</a:t>
            </a:r>
          </a:p>
        </p:txBody>
      </p:sp>
    </p:spTree>
    <p:extLst>
      <p:ext uri="{BB962C8B-B14F-4D97-AF65-F5344CB8AC3E}">
        <p14:creationId xmlns:p14="http://schemas.microsoft.com/office/powerpoint/2010/main" val="142475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F9FDF-4198-476E-9DAB-E1948A89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4288"/>
            <a:ext cx="10515600" cy="1325563"/>
          </a:xfrm>
        </p:spPr>
        <p:txBody>
          <a:bodyPr/>
          <a:lstStyle/>
          <a:p>
            <a:r>
              <a:rPr lang="de-DE" dirty="0"/>
              <a:t>Stakeholders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1682A-BD05-4C21-BDD7-577682E8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Mieter</a:t>
            </a:r>
          </a:p>
          <a:p>
            <a:r>
              <a:rPr lang="de-DE" dirty="0"/>
              <a:t>Hausbesitzer</a:t>
            </a:r>
          </a:p>
          <a:p>
            <a:r>
              <a:rPr lang="de-DE" dirty="0"/>
              <a:t>ggf Mitarbeiter</a:t>
            </a:r>
          </a:p>
        </p:txBody>
      </p:sp>
      <p:pic>
        <p:nvPicPr>
          <p:cNvPr id="5" name="Grafik 4" descr="Team">
            <a:extLst>
              <a:ext uri="{FF2B5EF4-FFF2-40B4-BE49-F238E27FC236}">
                <a16:creationId xmlns:a16="http://schemas.microsoft.com/office/drawing/2014/main" id="{73995DA9-0CBF-4CB9-B6CA-AD114F8D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82" y="117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0179F-03F3-4E68-A9FD-7717B757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Competencies</a:t>
            </a:r>
          </a:p>
        </p:txBody>
      </p:sp>
      <p:pic>
        <p:nvPicPr>
          <p:cNvPr id="5" name="Inhaltsplatzhalter 4" descr="Daumen hoch">
            <a:extLst>
              <a:ext uri="{FF2B5EF4-FFF2-40B4-BE49-F238E27FC236}">
                <a16:creationId xmlns:a16="http://schemas.microsoft.com/office/drawing/2014/main" id="{AB9422C2-6732-44D8-829D-1E037E5E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4327" y="496094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808148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81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BASF</vt:lpstr>
      <vt:lpstr>Persona</vt:lpstr>
      <vt:lpstr>Job responsibilities</vt:lpstr>
      <vt:lpstr>Needs</vt:lpstr>
      <vt:lpstr>Main goals </vt:lpstr>
      <vt:lpstr>Pain Point</vt:lpstr>
      <vt:lpstr>Stakeholders </vt:lpstr>
      <vt:lpstr>Competencies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</dc:title>
  <dc:creator>Masoud Arabiyoun</dc:creator>
  <cp:lastModifiedBy>Masoud Arabiyoun</cp:lastModifiedBy>
  <cp:revision>6</cp:revision>
  <dcterms:created xsi:type="dcterms:W3CDTF">2018-05-17T07:44:14Z</dcterms:created>
  <dcterms:modified xsi:type="dcterms:W3CDTF">2018-05-20T15:26:07Z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