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04C45-A8C9-844F-AFFA-88971A060446}" v="4" dt="2023-09-10T17:58:2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>
      <p:cViewPr>
        <p:scale>
          <a:sx n="102" d="100"/>
          <a:sy n="102" d="100"/>
        </p:scale>
        <p:origin x="-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s Datta" userId="f3a1ba62-794e-4215-8ed4-20d482b99a0c" providerId="ADAL" clId="{E2C4EEEE-B748-4E3A-B821-A1203A3922A0}"/>
    <pc:docChg chg="undo custSel addSld delSld modSld">
      <pc:chgData name="Hannes Datta" userId="f3a1ba62-794e-4215-8ed4-20d482b99a0c" providerId="ADAL" clId="{E2C4EEEE-B748-4E3A-B821-A1203A3922A0}" dt="2023-02-16T09:29:46.167" v="850" actId="47"/>
      <pc:docMkLst>
        <pc:docMk/>
      </pc:docMkLst>
      <pc:sldChg chg="addSp delSp modSp mod modClrScheme chgLayout">
        <pc:chgData name="Hannes Datta" userId="f3a1ba62-794e-4215-8ed4-20d482b99a0c" providerId="ADAL" clId="{E2C4EEEE-B748-4E3A-B821-A1203A3922A0}" dt="2023-02-16T09:29:14.250" v="839" actId="478"/>
        <pc:sldMkLst>
          <pc:docMk/>
          <pc:sldMk cId="2820674379" sldId="256"/>
        </pc:sldMkLst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4" creationId="{7AACB310-4F08-866E-2491-BCCA0B858F10}"/>
          </ac:spMkLst>
        </pc:spChg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5" creationId="{B1E23CF4-9258-759B-A3B5-4793817BF1F2}"/>
          </ac:spMkLst>
        </pc:spChg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6" creationId="{B5EA735E-9EEC-7901-7F5F-19D77623B7A6}"/>
          </ac:spMkLst>
        </pc:spChg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7" creationId="{93548AA9-1264-C00A-F7B1-E806E8EE86C4}"/>
          </ac:spMkLst>
        </pc:spChg>
        <pc:spChg chg="del">
          <ac:chgData name="Hannes Datta" userId="f3a1ba62-794e-4215-8ed4-20d482b99a0c" providerId="ADAL" clId="{E2C4EEEE-B748-4E3A-B821-A1203A3922A0}" dt="2023-02-16T09:15:47.013" v="1" actId="21"/>
          <ac:spMkLst>
            <pc:docMk/>
            <pc:sldMk cId="2820674379" sldId="256"/>
            <ac:spMk id="8" creationId="{C003CD3F-81E8-2461-F683-02D42782941B}"/>
          </ac:spMkLst>
        </pc:spChg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10" creationId="{F618EC15-F63E-D6C2-B218-EE2CC3BEBF77}"/>
          </ac:spMkLst>
        </pc:spChg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13" creationId="{6C070578-08C1-1AD4-96B7-1C6412FC3EA6}"/>
          </ac:spMkLst>
        </pc:spChg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15" creationId="{41E84DA0-3C23-F476-D7F4-3E41096DD853}"/>
          </ac:spMkLst>
        </pc:spChg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16" creationId="{37EF4934-2A17-F098-D37D-C81E0C8D1826}"/>
          </ac:spMkLst>
        </pc:spChg>
        <pc:spChg chg="mod">
          <ac:chgData name="Hannes Datta" userId="f3a1ba62-794e-4215-8ed4-20d482b99a0c" providerId="ADAL" clId="{E2C4EEEE-B748-4E3A-B821-A1203A3922A0}" dt="2023-02-16T09:23:16.175" v="788" actId="1076"/>
          <ac:spMkLst>
            <pc:docMk/>
            <pc:sldMk cId="2820674379" sldId="256"/>
            <ac:spMk id="17" creationId="{878E25EE-C8B1-ACD6-0CFD-C4A50F60F730}"/>
          </ac:spMkLst>
        </pc:spChg>
        <pc:spChg chg="del">
          <ac:chgData name="Hannes Datta" userId="f3a1ba62-794e-4215-8ed4-20d482b99a0c" providerId="ADAL" clId="{E2C4EEEE-B748-4E3A-B821-A1203A3922A0}" dt="2023-02-16T09:15:47.013" v="1" actId="21"/>
          <ac:spMkLst>
            <pc:docMk/>
            <pc:sldMk cId="2820674379" sldId="256"/>
            <ac:spMk id="18" creationId="{76EA501A-F41D-A3C8-938C-4869B0B6C560}"/>
          </ac:spMkLst>
        </pc:spChg>
        <pc:spChg chg="add mod ord">
          <ac:chgData name="Hannes Datta" userId="f3a1ba62-794e-4215-8ed4-20d482b99a0c" providerId="ADAL" clId="{E2C4EEEE-B748-4E3A-B821-A1203A3922A0}" dt="2023-02-16T09:23:29.570" v="828" actId="14100"/>
          <ac:spMkLst>
            <pc:docMk/>
            <pc:sldMk cId="2820674379" sldId="256"/>
            <ac:spMk id="25" creationId="{C7A40F08-2F4B-6DBC-0D5C-2D6004E5BB22}"/>
          </ac:spMkLst>
        </pc:spChg>
        <pc:spChg chg="add del mod ord">
          <ac:chgData name="Hannes Datta" userId="f3a1ba62-794e-4215-8ed4-20d482b99a0c" providerId="ADAL" clId="{E2C4EEEE-B748-4E3A-B821-A1203A3922A0}" dt="2023-02-16T09:23:21.310" v="790" actId="478"/>
          <ac:spMkLst>
            <pc:docMk/>
            <pc:sldMk cId="2820674379" sldId="256"/>
            <ac:spMk id="26" creationId="{AD07A8B8-C113-17CA-13F0-1B6728582ADA}"/>
          </ac:spMkLst>
        </pc:spChg>
        <pc:picChg chg="add del mod">
          <ac:chgData name="Hannes Datta" userId="f3a1ba62-794e-4215-8ed4-20d482b99a0c" providerId="ADAL" clId="{E2C4EEEE-B748-4E3A-B821-A1203A3922A0}" dt="2023-02-16T09:29:14.250" v="839" actId="478"/>
          <ac:picMkLst>
            <pc:docMk/>
            <pc:sldMk cId="2820674379" sldId="256"/>
            <ac:picMk id="27" creationId="{0C2101B9-4EE8-B9C6-6B77-BA46815C9FB9}"/>
          </ac:picMkLst>
        </pc:picChg>
        <pc:picChg chg="add del mod">
          <ac:chgData name="Hannes Datta" userId="f3a1ba62-794e-4215-8ed4-20d482b99a0c" providerId="ADAL" clId="{E2C4EEEE-B748-4E3A-B821-A1203A3922A0}" dt="2023-02-16T09:29:14.250" v="839" actId="478"/>
          <ac:picMkLst>
            <pc:docMk/>
            <pc:sldMk cId="2820674379" sldId="256"/>
            <ac:picMk id="28" creationId="{328370B9-03F8-97AC-7E82-6FC18BC5F369}"/>
          </ac:picMkLst>
        </pc:picChg>
        <pc:picChg chg="add del mod">
          <ac:chgData name="Hannes Datta" userId="f3a1ba62-794e-4215-8ed4-20d482b99a0c" providerId="ADAL" clId="{E2C4EEEE-B748-4E3A-B821-A1203A3922A0}" dt="2023-02-16T09:29:14.250" v="839" actId="478"/>
          <ac:picMkLst>
            <pc:docMk/>
            <pc:sldMk cId="2820674379" sldId="256"/>
            <ac:picMk id="29" creationId="{185310D0-725C-8E97-3805-C2F21629253C}"/>
          </ac:picMkLst>
        </pc:picChg>
        <pc:picChg chg="add del mod">
          <ac:chgData name="Hannes Datta" userId="f3a1ba62-794e-4215-8ed4-20d482b99a0c" providerId="ADAL" clId="{E2C4EEEE-B748-4E3A-B821-A1203A3922A0}" dt="2023-02-16T09:29:14.250" v="839" actId="478"/>
          <ac:picMkLst>
            <pc:docMk/>
            <pc:sldMk cId="2820674379" sldId="256"/>
            <ac:picMk id="30" creationId="{63E33012-9B3F-C660-D8DB-F9AA415FC3D4}"/>
          </ac:picMkLst>
        </pc:picChg>
        <pc:cxnChg chg="add mod">
          <ac:chgData name="Hannes Datta" userId="f3a1ba62-794e-4215-8ed4-20d482b99a0c" providerId="ADAL" clId="{E2C4EEEE-B748-4E3A-B821-A1203A3922A0}" dt="2023-02-16T09:23:16.175" v="788" actId="1076"/>
          <ac:cxnSpMkLst>
            <pc:docMk/>
            <pc:sldMk cId="2820674379" sldId="256"/>
            <ac:cxnSpMk id="22" creationId="{84D8F8E4-84CB-B2D3-9533-E2A56DEB69E9}"/>
          </ac:cxnSpMkLst>
        </pc:cxnChg>
        <pc:cxnChg chg="add mod">
          <ac:chgData name="Hannes Datta" userId="f3a1ba62-794e-4215-8ed4-20d482b99a0c" providerId="ADAL" clId="{E2C4EEEE-B748-4E3A-B821-A1203A3922A0}" dt="2023-02-16T09:23:16.175" v="788" actId="1076"/>
          <ac:cxnSpMkLst>
            <pc:docMk/>
            <pc:sldMk cId="2820674379" sldId="256"/>
            <ac:cxnSpMk id="23" creationId="{69D1CAEC-A435-7DDA-BCBD-8429662558B9}"/>
          </ac:cxnSpMkLst>
        </pc:cxnChg>
        <pc:cxnChg chg="add mod">
          <ac:chgData name="Hannes Datta" userId="f3a1ba62-794e-4215-8ed4-20d482b99a0c" providerId="ADAL" clId="{E2C4EEEE-B748-4E3A-B821-A1203A3922A0}" dt="2023-02-16T09:23:16.175" v="788" actId="1076"/>
          <ac:cxnSpMkLst>
            <pc:docMk/>
            <pc:sldMk cId="2820674379" sldId="256"/>
            <ac:cxnSpMk id="24" creationId="{35B1BB5E-8CF0-4E10-826C-F1F01CA25573}"/>
          </ac:cxnSpMkLst>
        </pc:cxnChg>
      </pc:sldChg>
      <pc:sldChg chg="addSp delSp modSp new mod chgLayout">
        <pc:chgData name="Hannes Datta" userId="f3a1ba62-794e-4215-8ed4-20d482b99a0c" providerId="ADAL" clId="{E2C4EEEE-B748-4E3A-B821-A1203A3922A0}" dt="2023-02-16T09:21:13.064" v="551" actId="113"/>
        <pc:sldMkLst>
          <pc:docMk/>
          <pc:sldMk cId="3956879645" sldId="257"/>
        </pc:sldMkLst>
        <pc:spChg chg="del">
          <ac:chgData name="Hannes Datta" userId="f3a1ba62-794e-4215-8ed4-20d482b99a0c" providerId="ADAL" clId="{E2C4EEEE-B748-4E3A-B821-A1203A3922A0}" dt="2023-02-16T09:15:50.234" v="4" actId="478"/>
          <ac:spMkLst>
            <pc:docMk/>
            <pc:sldMk cId="3956879645" sldId="257"/>
            <ac:spMk id="2" creationId="{92514FF6-D8C1-B082-5922-38D153415934}"/>
          </ac:spMkLst>
        </pc:spChg>
        <pc:spChg chg="del">
          <ac:chgData name="Hannes Datta" userId="f3a1ba62-794e-4215-8ed4-20d482b99a0c" providerId="ADAL" clId="{E2C4EEEE-B748-4E3A-B821-A1203A3922A0}" dt="2023-02-16T09:15:49.778" v="3" actId="478"/>
          <ac:spMkLst>
            <pc:docMk/>
            <pc:sldMk cId="3956879645" sldId="257"/>
            <ac:spMk id="3" creationId="{3280CE0F-2440-6C5A-4C41-CC618EBD1D7F}"/>
          </ac:spMkLst>
        </pc:spChg>
        <pc:spChg chg="add del mod">
          <ac:chgData name="Hannes Datta" userId="f3a1ba62-794e-4215-8ed4-20d482b99a0c" providerId="ADAL" clId="{E2C4EEEE-B748-4E3A-B821-A1203A3922A0}" dt="2023-02-16T09:16:37.852" v="61" actId="478"/>
          <ac:spMkLst>
            <pc:docMk/>
            <pc:sldMk cId="3956879645" sldId="257"/>
            <ac:spMk id="4" creationId="{EDF5A144-AFA4-B20D-588A-B6B054165BF3}"/>
          </ac:spMkLst>
        </pc:spChg>
        <pc:spChg chg="add del mod">
          <ac:chgData name="Hannes Datta" userId="f3a1ba62-794e-4215-8ed4-20d482b99a0c" providerId="ADAL" clId="{E2C4EEEE-B748-4E3A-B821-A1203A3922A0}" dt="2023-02-16T09:17:41.589" v="225"/>
          <ac:spMkLst>
            <pc:docMk/>
            <pc:sldMk cId="3956879645" sldId="257"/>
            <ac:spMk id="5" creationId="{281838F9-AE71-9D35-B037-9C5FAA5925E1}"/>
          </ac:spMkLst>
        </pc:spChg>
        <pc:spChg chg="add mod ord">
          <ac:chgData name="Hannes Datta" userId="f3a1ba62-794e-4215-8ed4-20d482b99a0c" providerId="ADAL" clId="{E2C4EEEE-B748-4E3A-B821-A1203A3922A0}" dt="2023-02-16T09:17:43.875" v="226" actId="1076"/>
          <ac:spMkLst>
            <pc:docMk/>
            <pc:sldMk cId="3956879645" sldId="257"/>
            <ac:spMk id="6" creationId="{6435A61B-2696-4195-7787-5A31D367F9BD}"/>
          </ac:spMkLst>
        </pc:spChg>
        <pc:spChg chg="add del mod ord">
          <ac:chgData name="Hannes Datta" userId="f3a1ba62-794e-4215-8ed4-20d482b99a0c" providerId="ADAL" clId="{E2C4EEEE-B748-4E3A-B821-A1203A3922A0}" dt="2023-02-16T09:16:35.627" v="60" actId="478"/>
          <ac:spMkLst>
            <pc:docMk/>
            <pc:sldMk cId="3956879645" sldId="257"/>
            <ac:spMk id="7" creationId="{32937671-2DD1-3DF1-2B06-83A8585326E8}"/>
          </ac:spMkLst>
        </pc:spChg>
        <pc:spChg chg="add mod">
          <ac:chgData name="Hannes Datta" userId="f3a1ba62-794e-4215-8ed4-20d482b99a0c" providerId="ADAL" clId="{E2C4EEEE-B748-4E3A-B821-A1203A3922A0}" dt="2023-02-16T09:20:47.574" v="481" actId="20577"/>
          <ac:spMkLst>
            <pc:docMk/>
            <pc:sldMk cId="3956879645" sldId="257"/>
            <ac:spMk id="9" creationId="{98BDCDA7-6533-F85C-796A-07BCD88F9955}"/>
          </ac:spMkLst>
        </pc:spChg>
        <pc:spChg chg="add mod">
          <ac:chgData name="Hannes Datta" userId="f3a1ba62-794e-4215-8ed4-20d482b99a0c" providerId="ADAL" clId="{E2C4EEEE-B748-4E3A-B821-A1203A3922A0}" dt="2023-02-16T09:21:13.064" v="551" actId="113"/>
          <ac:spMkLst>
            <pc:docMk/>
            <pc:sldMk cId="3956879645" sldId="257"/>
            <ac:spMk id="10" creationId="{42122279-7D8F-082C-4E82-5E41E156CAD5}"/>
          </ac:spMkLst>
        </pc:spChg>
      </pc:sldChg>
      <pc:sldChg chg="addSp delSp modSp new mod">
        <pc:chgData name="Hannes Datta" userId="f3a1ba62-794e-4215-8ed4-20d482b99a0c" providerId="ADAL" clId="{E2C4EEEE-B748-4E3A-B821-A1203A3922A0}" dt="2023-02-16T09:22:31.722" v="653" actId="13822"/>
        <pc:sldMkLst>
          <pc:docMk/>
          <pc:sldMk cId="3955833054" sldId="258"/>
        </pc:sldMkLst>
        <pc:spChg chg="mod">
          <ac:chgData name="Hannes Datta" userId="f3a1ba62-794e-4215-8ed4-20d482b99a0c" providerId="ADAL" clId="{E2C4EEEE-B748-4E3A-B821-A1203A3922A0}" dt="2023-02-16T09:18:43.470" v="312" actId="20577"/>
          <ac:spMkLst>
            <pc:docMk/>
            <pc:sldMk cId="3955833054" sldId="258"/>
            <ac:spMk id="2" creationId="{7041CDB4-1267-354C-3DC1-3977BAF0801E}"/>
          </ac:spMkLst>
        </pc:spChg>
        <pc:spChg chg="del">
          <ac:chgData name="Hannes Datta" userId="f3a1ba62-794e-4215-8ed4-20d482b99a0c" providerId="ADAL" clId="{E2C4EEEE-B748-4E3A-B821-A1203A3922A0}" dt="2023-02-16T09:18:18.889" v="267" actId="478"/>
          <ac:spMkLst>
            <pc:docMk/>
            <pc:sldMk cId="3955833054" sldId="258"/>
            <ac:spMk id="3" creationId="{1387829D-8022-E592-8CC0-8F9A805E99E3}"/>
          </ac:spMkLst>
        </pc:spChg>
        <pc:spChg chg="add mod">
          <ac:chgData name="Hannes Datta" userId="f3a1ba62-794e-4215-8ed4-20d482b99a0c" providerId="ADAL" clId="{E2C4EEEE-B748-4E3A-B821-A1203A3922A0}" dt="2023-02-16T09:19:19.144" v="378" actId="6549"/>
          <ac:spMkLst>
            <pc:docMk/>
            <pc:sldMk cId="3955833054" sldId="258"/>
            <ac:spMk id="6" creationId="{4E5D6F60-3AED-19FB-126A-E56C45187FA9}"/>
          </ac:spMkLst>
        </pc:spChg>
        <pc:spChg chg="add mod">
          <ac:chgData name="Hannes Datta" userId="f3a1ba62-794e-4215-8ed4-20d482b99a0c" providerId="ADAL" clId="{E2C4EEEE-B748-4E3A-B821-A1203A3922A0}" dt="2023-02-16T09:19:57.030" v="425" actId="255"/>
          <ac:spMkLst>
            <pc:docMk/>
            <pc:sldMk cId="3955833054" sldId="258"/>
            <ac:spMk id="8" creationId="{56F8A738-3286-96E1-D3E1-6409497EE170}"/>
          </ac:spMkLst>
        </pc:spChg>
        <pc:spChg chg="add del mod">
          <ac:chgData name="Hannes Datta" userId="f3a1ba62-794e-4215-8ed4-20d482b99a0c" providerId="ADAL" clId="{E2C4EEEE-B748-4E3A-B821-A1203A3922A0}" dt="2023-02-16T09:19:43.096" v="422" actId="478"/>
          <ac:spMkLst>
            <pc:docMk/>
            <pc:sldMk cId="3955833054" sldId="258"/>
            <ac:spMk id="9" creationId="{8A48673A-57AC-16CD-5528-ACC414EFF341}"/>
          </ac:spMkLst>
        </pc:spChg>
        <pc:spChg chg="add mod">
          <ac:chgData name="Hannes Datta" userId="f3a1ba62-794e-4215-8ed4-20d482b99a0c" providerId="ADAL" clId="{E2C4EEEE-B748-4E3A-B821-A1203A3922A0}" dt="2023-02-16T09:20:07.751" v="449" actId="20577"/>
          <ac:spMkLst>
            <pc:docMk/>
            <pc:sldMk cId="3955833054" sldId="258"/>
            <ac:spMk id="11" creationId="{E9BA435D-549A-2016-1DFE-DEF37A9AC51A}"/>
          </ac:spMkLst>
        </pc:spChg>
        <pc:spChg chg="add mod">
          <ac:chgData name="Hannes Datta" userId="f3a1ba62-794e-4215-8ed4-20d482b99a0c" providerId="ADAL" clId="{E2C4EEEE-B748-4E3A-B821-A1203A3922A0}" dt="2023-02-16T09:20:15.831" v="468" actId="6549"/>
          <ac:spMkLst>
            <pc:docMk/>
            <pc:sldMk cId="3955833054" sldId="258"/>
            <ac:spMk id="13" creationId="{531AEDE3-232B-44ED-F400-95EAD27875EA}"/>
          </ac:spMkLst>
        </pc:spChg>
        <pc:spChg chg="add mod">
          <ac:chgData name="Hannes Datta" userId="f3a1ba62-794e-4215-8ed4-20d482b99a0c" providerId="ADAL" clId="{E2C4EEEE-B748-4E3A-B821-A1203A3922A0}" dt="2023-02-16T09:21:58.901" v="593" actId="20577"/>
          <ac:spMkLst>
            <pc:docMk/>
            <pc:sldMk cId="3955833054" sldId="258"/>
            <ac:spMk id="27" creationId="{FED664C8-1A52-024A-7F3C-FFA33C92727B}"/>
          </ac:spMkLst>
        </pc:spChg>
        <pc:spChg chg="add mod">
          <ac:chgData name="Hannes Datta" userId="f3a1ba62-794e-4215-8ed4-20d482b99a0c" providerId="ADAL" clId="{E2C4EEEE-B748-4E3A-B821-A1203A3922A0}" dt="2023-02-16T09:22:31.722" v="653" actId="13822"/>
          <ac:spMkLst>
            <pc:docMk/>
            <pc:sldMk cId="3955833054" sldId="258"/>
            <ac:spMk id="28" creationId="{E327846F-5350-224C-465C-FDFA0A67B9E6}"/>
          </ac:spMkLst>
        </pc:spChg>
        <pc:picChg chg="add mod">
          <ac:chgData name="Hannes Datta" userId="f3a1ba62-794e-4215-8ed4-20d482b99a0c" providerId="ADAL" clId="{E2C4EEEE-B748-4E3A-B821-A1203A3922A0}" dt="2023-02-16T09:18:31.804" v="288" actId="1076"/>
          <ac:picMkLst>
            <pc:docMk/>
            <pc:sldMk cId="3955833054" sldId="258"/>
            <ac:picMk id="5" creationId="{98DA8BD8-7751-83B9-DF3A-D3EE9AD123A6}"/>
          </ac:picMkLst>
        </pc:picChg>
        <pc:picChg chg="add mod">
          <ac:chgData name="Hannes Datta" userId="f3a1ba62-794e-4215-8ed4-20d482b99a0c" providerId="ADAL" clId="{E2C4EEEE-B748-4E3A-B821-A1203A3922A0}" dt="2023-02-16T09:18:38.290" v="291" actId="1076"/>
          <ac:picMkLst>
            <pc:docMk/>
            <pc:sldMk cId="3955833054" sldId="258"/>
            <ac:picMk id="7" creationId="{0B6D4925-BCC3-9685-CC49-2AD97F3EAE75}"/>
          </ac:picMkLst>
        </pc:picChg>
        <pc:picChg chg="add mod">
          <ac:chgData name="Hannes Datta" userId="f3a1ba62-794e-4215-8ed4-20d482b99a0c" providerId="ADAL" clId="{E2C4EEEE-B748-4E3A-B821-A1203A3922A0}" dt="2023-02-16T09:20:02.537" v="427" actId="1076"/>
          <ac:picMkLst>
            <pc:docMk/>
            <pc:sldMk cId="3955833054" sldId="258"/>
            <ac:picMk id="10" creationId="{42AF0AF9-A5F1-631A-CDD1-F2B97F047821}"/>
          </ac:picMkLst>
        </pc:picChg>
        <pc:picChg chg="add mod">
          <ac:chgData name="Hannes Datta" userId="f3a1ba62-794e-4215-8ed4-20d482b99a0c" providerId="ADAL" clId="{E2C4EEEE-B748-4E3A-B821-A1203A3922A0}" dt="2023-02-16T09:20:11.547" v="451" actId="1076"/>
          <ac:picMkLst>
            <pc:docMk/>
            <pc:sldMk cId="3955833054" sldId="258"/>
            <ac:picMk id="12" creationId="{7D7364A0-C4EE-159B-3AD1-80D30CBB8485}"/>
          </ac:picMkLst>
        </pc:picChg>
        <pc:picChg chg="add mod">
          <ac:chgData name="Hannes Datta" userId="f3a1ba62-794e-4215-8ed4-20d482b99a0c" providerId="ADAL" clId="{E2C4EEEE-B748-4E3A-B821-A1203A3922A0}" dt="2023-02-16T09:21:50.014" v="561" actId="1076"/>
          <ac:picMkLst>
            <pc:docMk/>
            <pc:sldMk cId="3955833054" sldId="258"/>
            <ac:picMk id="26" creationId="{994DACBC-4DC8-0185-BD2C-3610F1982EB0}"/>
          </ac:picMkLst>
        </pc:picChg>
        <pc:cxnChg chg="add">
          <ac:chgData name="Hannes Datta" userId="f3a1ba62-794e-4215-8ed4-20d482b99a0c" providerId="ADAL" clId="{E2C4EEEE-B748-4E3A-B821-A1203A3922A0}" dt="2023-02-16T09:20:22.275" v="469" actId="11529"/>
          <ac:cxnSpMkLst>
            <pc:docMk/>
            <pc:sldMk cId="3955833054" sldId="258"/>
            <ac:cxnSpMk id="15" creationId="{2BCA89A0-62DE-3E92-4768-90F6FB275CC3}"/>
          </ac:cxnSpMkLst>
        </pc:cxnChg>
        <pc:cxnChg chg="add mod">
          <ac:chgData name="Hannes Datta" userId="f3a1ba62-794e-4215-8ed4-20d482b99a0c" providerId="ADAL" clId="{E2C4EEEE-B748-4E3A-B821-A1203A3922A0}" dt="2023-02-16T09:20:27.072" v="472" actId="14100"/>
          <ac:cxnSpMkLst>
            <pc:docMk/>
            <pc:sldMk cId="3955833054" sldId="258"/>
            <ac:cxnSpMk id="16" creationId="{42A89E30-89D2-D3CC-63C7-CBD407581D59}"/>
          </ac:cxnSpMkLst>
        </pc:cxnChg>
        <pc:cxnChg chg="add mod">
          <ac:chgData name="Hannes Datta" userId="f3a1ba62-794e-4215-8ed4-20d482b99a0c" providerId="ADAL" clId="{E2C4EEEE-B748-4E3A-B821-A1203A3922A0}" dt="2023-02-16T09:20:30.415" v="475" actId="14100"/>
          <ac:cxnSpMkLst>
            <pc:docMk/>
            <pc:sldMk cId="3955833054" sldId="258"/>
            <ac:cxnSpMk id="18" creationId="{24E63B34-38BC-EC9D-5AC1-7D7008D1298C}"/>
          </ac:cxnSpMkLst>
        </pc:cxnChg>
        <pc:cxnChg chg="add mod">
          <ac:chgData name="Hannes Datta" userId="f3a1ba62-794e-4215-8ed4-20d482b99a0c" providerId="ADAL" clId="{E2C4EEEE-B748-4E3A-B821-A1203A3922A0}" dt="2023-02-16T09:21:41.639" v="556" actId="14100"/>
          <ac:cxnSpMkLst>
            <pc:docMk/>
            <pc:sldMk cId="3955833054" sldId="258"/>
            <ac:cxnSpMk id="21" creationId="{1BB96264-EF87-2C3A-E355-B243885C8AC6}"/>
          </ac:cxnSpMkLst>
        </pc:cxnChg>
        <pc:cxnChg chg="add mod">
          <ac:chgData name="Hannes Datta" userId="f3a1ba62-794e-4215-8ed4-20d482b99a0c" providerId="ADAL" clId="{E2C4EEEE-B748-4E3A-B821-A1203A3922A0}" dt="2023-02-16T09:21:46.464" v="559" actId="14100"/>
          <ac:cxnSpMkLst>
            <pc:docMk/>
            <pc:sldMk cId="3955833054" sldId="258"/>
            <ac:cxnSpMk id="24" creationId="{A8449A4A-9F9C-0BC4-50C8-DAE54ED871DA}"/>
          </ac:cxnSpMkLst>
        </pc:cxnChg>
      </pc:sldChg>
      <pc:sldChg chg="modSp new del mod">
        <pc:chgData name="Hannes Datta" userId="f3a1ba62-794e-4215-8ed4-20d482b99a0c" providerId="ADAL" clId="{E2C4EEEE-B748-4E3A-B821-A1203A3922A0}" dt="2023-02-16T09:29:46.167" v="850" actId="47"/>
        <pc:sldMkLst>
          <pc:docMk/>
          <pc:sldMk cId="2789727427" sldId="259"/>
        </pc:sldMkLst>
        <pc:spChg chg="mod">
          <ac:chgData name="Hannes Datta" userId="f3a1ba62-794e-4215-8ed4-20d482b99a0c" providerId="ADAL" clId="{E2C4EEEE-B748-4E3A-B821-A1203A3922A0}" dt="2023-02-16T09:22:50.645" v="690" actId="20577"/>
          <ac:spMkLst>
            <pc:docMk/>
            <pc:sldMk cId="2789727427" sldId="259"/>
            <ac:spMk id="2" creationId="{EA9880BB-C4DE-A259-A8F2-D030CC3F90F9}"/>
          </ac:spMkLst>
        </pc:spChg>
        <pc:spChg chg="mod">
          <ac:chgData name="Hannes Datta" userId="f3a1ba62-794e-4215-8ed4-20d482b99a0c" providerId="ADAL" clId="{E2C4EEEE-B748-4E3A-B821-A1203A3922A0}" dt="2023-02-16T09:23:04.108" v="787" actId="20577"/>
          <ac:spMkLst>
            <pc:docMk/>
            <pc:sldMk cId="2789727427" sldId="259"/>
            <ac:spMk id="3" creationId="{87E731B5-5BCD-B165-B2A3-B0ED367C893C}"/>
          </ac:spMkLst>
        </pc:spChg>
      </pc:sldChg>
      <pc:sldChg chg="modSp add del mod">
        <pc:chgData name="Hannes Datta" userId="f3a1ba62-794e-4215-8ed4-20d482b99a0c" providerId="ADAL" clId="{E2C4EEEE-B748-4E3A-B821-A1203A3922A0}" dt="2023-02-16T09:29:46.167" v="850" actId="47"/>
        <pc:sldMkLst>
          <pc:docMk/>
          <pc:sldMk cId="1604323824" sldId="260"/>
        </pc:sldMkLst>
        <pc:spChg chg="mod">
          <ac:chgData name="Hannes Datta" userId="f3a1ba62-794e-4215-8ed4-20d482b99a0c" providerId="ADAL" clId="{E2C4EEEE-B748-4E3A-B821-A1203A3922A0}" dt="2023-02-16T09:29:33.455" v="843" actId="21"/>
          <ac:spMkLst>
            <pc:docMk/>
            <pc:sldMk cId="1604323824" sldId="260"/>
            <ac:spMk id="3" creationId="{87E731B5-5BCD-B165-B2A3-B0ED367C893C}"/>
          </ac:spMkLst>
        </pc:spChg>
      </pc:sldChg>
      <pc:sldChg chg="addSp modSp add mod">
        <pc:chgData name="Hannes Datta" userId="f3a1ba62-794e-4215-8ed4-20d482b99a0c" providerId="ADAL" clId="{E2C4EEEE-B748-4E3A-B821-A1203A3922A0}" dt="2023-02-16T09:29:44.007" v="849" actId="13822"/>
        <pc:sldMkLst>
          <pc:docMk/>
          <pc:sldMk cId="4275806967" sldId="261"/>
        </pc:sldMkLst>
        <pc:spChg chg="add mod">
          <ac:chgData name="Hannes Datta" userId="f3a1ba62-794e-4215-8ed4-20d482b99a0c" providerId="ADAL" clId="{E2C4EEEE-B748-4E3A-B821-A1203A3922A0}" dt="2023-02-16T09:29:44.007" v="849" actId="13822"/>
          <ac:spMkLst>
            <pc:docMk/>
            <pc:sldMk cId="4275806967" sldId="261"/>
            <ac:spMk id="3" creationId="{D3C35944-2874-4FB9-0B75-AD2E40D8C667}"/>
          </ac:spMkLst>
        </pc:spChg>
        <pc:spChg chg="mod">
          <ac:chgData name="Hannes Datta" userId="f3a1ba62-794e-4215-8ed4-20d482b99a0c" providerId="ADAL" clId="{E2C4EEEE-B748-4E3A-B821-A1203A3922A0}" dt="2023-02-16T09:29:30.537" v="842" actId="13822"/>
          <ac:spMkLst>
            <pc:docMk/>
            <pc:sldMk cId="4275806967" sldId="261"/>
            <ac:spMk id="4" creationId="{7AACB310-4F08-866E-2491-BCCA0B858F10}"/>
          </ac:spMkLst>
        </pc:spChg>
        <pc:spChg chg="mod">
          <ac:chgData name="Hannes Datta" userId="f3a1ba62-794e-4215-8ed4-20d482b99a0c" providerId="ADAL" clId="{E2C4EEEE-B748-4E3A-B821-A1203A3922A0}" dt="2023-02-16T09:29:26.898" v="841"/>
          <ac:spMkLst>
            <pc:docMk/>
            <pc:sldMk cId="4275806967" sldId="261"/>
            <ac:spMk id="25" creationId="{C7A40F08-2F4B-6DBC-0D5C-2D6004E5BB22}"/>
          </ac:spMkLst>
        </pc:spChg>
      </pc:sldChg>
    </pc:docChg>
  </pc:docChgLst>
  <pc:docChgLst>
    <pc:chgData name="Hannes Datta" userId="f3a1ba62-794e-4215-8ed4-20d482b99a0c" providerId="ADAL" clId="{DC604C45-A8C9-844F-AFFA-88971A060446}"/>
    <pc:docChg chg="undo custSel addSld modSld">
      <pc:chgData name="Hannes Datta" userId="f3a1ba62-794e-4215-8ed4-20d482b99a0c" providerId="ADAL" clId="{DC604C45-A8C9-844F-AFFA-88971A060446}" dt="2023-09-10T18:07:49.799" v="229" actId="27636"/>
      <pc:docMkLst>
        <pc:docMk/>
      </pc:docMkLst>
      <pc:sldChg chg="modSp mod">
        <pc:chgData name="Hannes Datta" userId="f3a1ba62-794e-4215-8ed4-20d482b99a0c" providerId="ADAL" clId="{DC604C45-A8C9-844F-AFFA-88971A060446}" dt="2023-09-10T18:03:28.941" v="224" actId="1037"/>
        <pc:sldMkLst>
          <pc:docMk/>
          <pc:sldMk cId="2820674379" sldId="256"/>
        </pc:sldMkLst>
        <pc:spChg chg="mod">
          <ac:chgData name="Hannes Datta" userId="f3a1ba62-794e-4215-8ed4-20d482b99a0c" providerId="ADAL" clId="{DC604C45-A8C9-844F-AFFA-88971A060446}" dt="2023-09-10T18:03:11.358" v="189" actId="404"/>
          <ac:spMkLst>
            <pc:docMk/>
            <pc:sldMk cId="2820674379" sldId="256"/>
            <ac:spMk id="4" creationId="{7AACB310-4F08-866E-2491-BCCA0B858F10}"/>
          </ac:spMkLst>
        </pc:spChg>
        <pc:spChg chg="mod">
          <ac:chgData name="Hannes Datta" userId="f3a1ba62-794e-4215-8ed4-20d482b99a0c" providerId="ADAL" clId="{DC604C45-A8C9-844F-AFFA-88971A060446}" dt="2023-09-10T18:03:19.854" v="216" actId="20577"/>
          <ac:spMkLst>
            <pc:docMk/>
            <pc:sldMk cId="2820674379" sldId="256"/>
            <ac:spMk id="5" creationId="{B1E23CF4-9258-759B-A3B5-4793817BF1F2}"/>
          </ac:spMkLst>
        </pc:spChg>
        <pc:spChg chg="mod">
          <ac:chgData name="Hannes Datta" userId="f3a1ba62-794e-4215-8ed4-20d482b99a0c" providerId="ADAL" clId="{DC604C45-A8C9-844F-AFFA-88971A060446}" dt="2023-09-10T17:55:18.134" v="81" actId="14"/>
          <ac:spMkLst>
            <pc:docMk/>
            <pc:sldMk cId="2820674379" sldId="256"/>
            <ac:spMk id="17" creationId="{878E25EE-C8B1-ACD6-0CFD-C4A50F60F730}"/>
          </ac:spMkLst>
        </pc:spChg>
        <pc:cxnChg chg="mod">
          <ac:chgData name="Hannes Datta" userId="f3a1ba62-794e-4215-8ed4-20d482b99a0c" providerId="ADAL" clId="{DC604C45-A8C9-844F-AFFA-88971A060446}" dt="2023-09-10T18:03:28.148" v="221" actId="1037"/>
          <ac:cxnSpMkLst>
            <pc:docMk/>
            <pc:sldMk cId="2820674379" sldId="256"/>
            <ac:cxnSpMk id="22" creationId="{84D8F8E4-84CB-B2D3-9533-E2A56DEB69E9}"/>
          </ac:cxnSpMkLst>
        </pc:cxnChg>
        <pc:cxnChg chg="mod">
          <ac:chgData name="Hannes Datta" userId="f3a1ba62-794e-4215-8ed4-20d482b99a0c" providerId="ADAL" clId="{DC604C45-A8C9-844F-AFFA-88971A060446}" dt="2023-09-10T18:03:28.941" v="224" actId="1037"/>
          <ac:cxnSpMkLst>
            <pc:docMk/>
            <pc:sldMk cId="2820674379" sldId="256"/>
            <ac:cxnSpMk id="23" creationId="{69D1CAEC-A435-7DDA-BCBD-8429662558B9}"/>
          </ac:cxnSpMkLst>
        </pc:cxnChg>
      </pc:sldChg>
      <pc:sldChg chg="modSp mod">
        <pc:chgData name="Hannes Datta" userId="f3a1ba62-794e-4215-8ed4-20d482b99a0c" providerId="ADAL" clId="{DC604C45-A8C9-844F-AFFA-88971A060446}" dt="2023-09-10T18:05:41.707" v="225" actId="1076"/>
        <pc:sldMkLst>
          <pc:docMk/>
          <pc:sldMk cId="3956879645" sldId="257"/>
        </pc:sldMkLst>
        <pc:spChg chg="mod">
          <ac:chgData name="Hannes Datta" userId="f3a1ba62-794e-4215-8ed4-20d482b99a0c" providerId="ADAL" clId="{DC604C45-A8C9-844F-AFFA-88971A060446}" dt="2023-09-10T17:56:00.783" v="111" actId="20577"/>
          <ac:spMkLst>
            <pc:docMk/>
            <pc:sldMk cId="3956879645" sldId="257"/>
            <ac:spMk id="9" creationId="{98BDCDA7-6533-F85C-796A-07BCD88F9955}"/>
          </ac:spMkLst>
        </pc:spChg>
        <pc:spChg chg="mod">
          <ac:chgData name="Hannes Datta" userId="f3a1ba62-794e-4215-8ed4-20d482b99a0c" providerId="ADAL" clId="{DC604C45-A8C9-844F-AFFA-88971A060446}" dt="2023-09-10T18:05:41.707" v="225" actId="1076"/>
          <ac:spMkLst>
            <pc:docMk/>
            <pc:sldMk cId="3956879645" sldId="257"/>
            <ac:spMk id="10" creationId="{42122279-7D8F-082C-4E82-5E41E156CAD5}"/>
          </ac:spMkLst>
        </pc:spChg>
      </pc:sldChg>
      <pc:sldChg chg="modSp mod">
        <pc:chgData name="Hannes Datta" userId="f3a1ba62-794e-4215-8ed4-20d482b99a0c" providerId="ADAL" clId="{DC604C45-A8C9-844F-AFFA-88971A060446}" dt="2023-09-10T18:07:49.799" v="229" actId="27636"/>
        <pc:sldMkLst>
          <pc:docMk/>
          <pc:sldMk cId="3955833054" sldId="258"/>
        </pc:sldMkLst>
        <pc:spChg chg="mod">
          <ac:chgData name="Hannes Datta" userId="f3a1ba62-794e-4215-8ed4-20d482b99a0c" providerId="ADAL" clId="{DC604C45-A8C9-844F-AFFA-88971A060446}" dt="2023-09-10T18:07:49.799" v="229" actId="27636"/>
          <ac:spMkLst>
            <pc:docMk/>
            <pc:sldMk cId="3955833054" sldId="258"/>
            <ac:spMk id="2" creationId="{7041CDB4-1267-354C-3DC1-3977BAF0801E}"/>
          </ac:spMkLst>
        </pc:spChg>
        <pc:spChg chg="mod">
          <ac:chgData name="Hannes Datta" userId="f3a1ba62-794e-4215-8ed4-20d482b99a0c" providerId="ADAL" clId="{DC604C45-A8C9-844F-AFFA-88971A060446}" dt="2023-09-10T17:56:44.673" v="156" actId="12"/>
          <ac:spMkLst>
            <pc:docMk/>
            <pc:sldMk cId="3955833054" sldId="258"/>
            <ac:spMk id="6" creationId="{4E5D6F60-3AED-19FB-126A-E56C45187FA9}"/>
          </ac:spMkLst>
        </pc:spChg>
        <pc:spChg chg="mod">
          <ac:chgData name="Hannes Datta" userId="f3a1ba62-794e-4215-8ed4-20d482b99a0c" providerId="ADAL" clId="{DC604C45-A8C9-844F-AFFA-88971A060446}" dt="2023-09-10T17:56:47.225" v="157" actId="12"/>
          <ac:spMkLst>
            <pc:docMk/>
            <pc:sldMk cId="3955833054" sldId="258"/>
            <ac:spMk id="8" creationId="{56F8A738-3286-96E1-D3E1-6409497EE170}"/>
          </ac:spMkLst>
        </pc:spChg>
        <pc:spChg chg="mod">
          <ac:chgData name="Hannes Datta" userId="f3a1ba62-794e-4215-8ed4-20d482b99a0c" providerId="ADAL" clId="{DC604C45-A8C9-844F-AFFA-88971A060446}" dt="2023-09-10T17:56:49.540" v="158" actId="12"/>
          <ac:spMkLst>
            <pc:docMk/>
            <pc:sldMk cId="3955833054" sldId="258"/>
            <ac:spMk id="11" creationId="{E9BA435D-549A-2016-1DFE-DEF37A9AC51A}"/>
          </ac:spMkLst>
        </pc:spChg>
        <pc:spChg chg="mod">
          <ac:chgData name="Hannes Datta" userId="f3a1ba62-794e-4215-8ed4-20d482b99a0c" providerId="ADAL" clId="{DC604C45-A8C9-844F-AFFA-88971A060446}" dt="2023-09-10T17:56:52.285" v="159" actId="12"/>
          <ac:spMkLst>
            <pc:docMk/>
            <pc:sldMk cId="3955833054" sldId="258"/>
            <ac:spMk id="13" creationId="{531AEDE3-232B-44ED-F400-95EAD27875EA}"/>
          </ac:spMkLst>
        </pc:spChg>
        <pc:spChg chg="mod">
          <ac:chgData name="Hannes Datta" userId="f3a1ba62-794e-4215-8ed4-20d482b99a0c" providerId="ADAL" clId="{DC604C45-A8C9-844F-AFFA-88971A060446}" dt="2023-09-10T17:56:57.011" v="162" actId="12"/>
          <ac:spMkLst>
            <pc:docMk/>
            <pc:sldMk cId="3955833054" sldId="258"/>
            <ac:spMk id="27" creationId="{FED664C8-1A52-024A-7F3C-FFA33C92727B}"/>
          </ac:spMkLst>
        </pc:spChg>
        <pc:spChg chg="mod">
          <ac:chgData name="Hannes Datta" userId="f3a1ba62-794e-4215-8ed4-20d482b99a0c" providerId="ADAL" clId="{DC604C45-A8C9-844F-AFFA-88971A060446}" dt="2023-09-10T18:07:46.066" v="227" actId="1076"/>
          <ac:spMkLst>
            <pc:docMk/>
            <pc:sldMk cId="3955833054" sldId="258"/>
            <ac:spMk id="28" creationId="{E327846F-5350-224C-465C-FDFA0A67B9E6}"/>
          </ac:spMkLst>
        </pc:spChg>
        <pc:cxnChg chg="mod">
          <ac:chgData name="Hannes Datta" userId="f3a1ba62-794e-4215-8ed4-20d482b99a0c" providerId="ADAL" clId="{DC604C45-A8C9-844F-AFFA-88971A060446}" dt="2023-09-10T17:56:36.472" v="153" actId="1582"/>
          <ac:cxnSpMkLst>
            <pc:docMk/>
            <pc:sldMk cId="3955833054" sldId="258"/>
            <ac:cxnSpMk id="15" creationId="{2BCA89A0-62DE-3E92-4768-90F6FB275CC3}"/>
          </ac:cxnSpMkLst>
        </pc:cxnChg>
        <pc:cxnChg chg="mod">
          <ac:chgData name="Hannes Datta" userId="f3a1ba62-794e-4215-8ed4-20d482b99a0c" providerId="ADAL" clId="{DC604C45-A8C9-844F-AFFA-88971A060446}" dt="2023-09-10T17:56:36.472" v="153" actId="1582"/>
          <ac:cxnSpMkLst>
            <pc:docMk/>
            <pc:sldMk cId="3955833054" sldId="258"/>
            <ac:cxnSpMk id="16" creationId="{42A89E30-89D2-D3CC-63C7-CBD407581D59}"/>
          </ac:cxnSpMkLst>
        </pc:cxnChg>
        <pc:cxnChg chg="mod">
          <ac:chgData name="Hannes Datta" userId="f3a1ba62-794e-4215-8ed4-20d482b99a0c" providerId="ADAL" clId="{DC604C45-A8C9-844F-AFFA-88971A060446}" dt="2023-09-10T17:56:36.472" v="153" actId="1582"/>
          <ac:cxnSpMkLst>
            <pc:docMk/>
            <pc:sldMk cId="3955833054" sldId="258"/>
            <ac:cxnSpMk id="18" creationId="{24E63B34-38BC-EC9D-5AC1-7D7008D1298C}"/>
          </ac:cxnSpMkLst>
        </pc:cxnChg>
        <pc:cxnChg chg="mod">
          <ac:chgData name="Hannes Datta" userId="f3a1ba62-794e-4215-8ed4-20d482b99a0c" providerId="ADAL" clId="{DC604C45-A8C9-844F-AFFA-88971A060446}" dt="2023-09-10T17:56:36.472" v="153" actId="1582"/>
          <ac:cxnSpMkLst>
            <pc:docMk/>
            <pc:sldMk cId="3955833054" sldId="258"/>
            <ac:cxnSpMk id="21" creationId="{1BB96264-EF87-2C3A-E355-B243885C8AC6}"/>
          </ac:cxnSpMkLst>
        </pc:cxnChg>
        <pc:cxnChg chg="mod">
          <ac:chgData name="Hannes Datta" userId="f3a1ba62-794e-4215-8ed4-20d482b99a0c" providerId="ADAL" clId="{DC604C45-A8C9-844F-AFFA-88971A060446}" dt="2023-09-10T17:56:36.472" v="153" actId="1582"/>
          <ac:cxnSpMkLst>
            <pc:docMk/>
            <pc:sldMk cId="3955833054" sldId="258"/>
            <ac:cxnSpMk id="24" creationId="{A8449A4A-9F9C-0BC4-50C8-DAE54ED871DA}"/>
          </ac:cxnSpMkLst>
        </pc:cxnChg>
      </pc:sldChg>
      <pc:sldChg chg="addSp delSp modSp add mod">
        <pc:chgData name="Hannes Datta" userId="f3a1ba62-794e-4215-8ed4-20d482b99a0c" providerId="ADAL" clId="{DC604C45-A8C9-844F-AFFA-88971A060446}" dt="2023-09-10T17:58:50.113" v="187" actId="478"/>
        <pc:sldMkLst>
          <pc:docMk/>
          <pc:sldMk cId="3874292997" sldId="262"/>
        </pc:sldMkLst>
        <pc:spChg chg="add del mod">
          <ac:chgData name="Hannes Datta" userId="f3a1ba62-794e-4215-8ed4-20d482b99a0c" providerId="ADAL" clId="{DC604C45-A8C9-844F-AFFA-88971A060446}" dt="2023-09-10T17:58:18.791" v="178" actId="478"/>
          <ac:spMkLst>
            <pc:docMk/>
            <pc:sldMk cId="3874292997" sldId="262"/>
            <ac:spMk id="4" creationId="{15E31F12-A3CF-8231-BDF9-25386BA56850}"/>
          </ac:spMkLst>
        </pc:spChg>
        <pc:spChg chg="mod">
          <ac:chgData name="Hannes Datta" userId="f3a1ba62-794e-4215-8ed4-20d482b99a0c" providerId="ADAL" clId="{DC604C45-A8C9-844F-AFFA-88971A060446}" dt="2023-09-10T17:58:13.689" v="175" actId="404"/>
          <ac:spMkLst>
            <pc:docMk/>
            <pc:sldMk cId="3874292997" sldId="262"/>
            <ac:spMk id="6" creationId="{4E5D6F60-3AED-19FB-126A-E56C45187FA9}"/>
          </ac:spMkLst>
        </pc:spChg>
        <pc:spChg chg="mod">
          <ac:chgData name="Hannes Datta" userId="f3a1ba62-794e-4215-8ed4-20d482b99a0c" providerId="ADAL" clId="{DC604C45-A8C9-844F-AFFA-88971A060446}" dt="2023-09-10T17:58:13.689" v="175" actId="404"/>
          <ac:spMkLst>
            <pc:docMk/>
            <pc:sldMk cId="3874292997" sldId="262"/>
            <ac:spMk id="8" creationId="{56F8A738-3286-96E1-D3E1-6409497EE170}"/>
          </ac:spMkLst>
        </pc:spChg>
        <pc:spChg chg="add mod">
          <ac:chgData name="Hannes Datta" userId="f3a1ba62-794e-4215-8ed4-20d482b99a0c" providerId="ADAL" clId="{DC604C45-A8C9-844F-AFFA-88971A060446}" dt="2023-09-10T17:58:46.049" v="186" actId="207"/>
          <ac:spMkLst>
            <pc:docMk/>
            <pc:sldMk cId="3874292997" sldId="262"/>
            <ac:spMk id="9" creationId="{F2A2DE99-35D1-677E-AA96-04C6864FD007}"/>
          </ac:spMkLst>
        </pc:spChg>
        <pc:spChg chg="mod">
          <ac:chgData name="Hannes Datta" userId="f3a1ba62-794e-4215-8ed4-20d482b99a0c" providerId="ADAL" clId="{DC604C45-A8C9-844F-AFFA-88971A060446}" dt="2023-09-10T17:58:13.689" v="175" actId="404"/>
          <ac:spMkLst>
            <pc:docMk/>
            <pc:sldMk cId="3874292997" sldId="262"/>
            <ac:spMk id="11" creationId="{E9BA435D-549A-2016-1DFE-DEF37A9AC51A}"/>
          </ac:spMkLst>
        </pc:spChg>
        <pc:spChg chg="mod">
          <ac:chgData name="Hannes Datta" userId="f3a1ba62-794e-4215-8ed4-20d482b99a0c" providerId="ADAL" clId="{DC604C45-A8C9-844F-AFFA-88971A060446}" dt="2023-09-10T17:58:13.689" v="175" actId="404"/>
          <ac:spMkLst>
            <pc:docMk/>
            <pc:sldMk cId="3874292997" sldId="262"/>
            <ac:spMk id="13" creationId="{531AEDE3-232B-44ED-F400-95EAD27875EA}"/>
          </ac:spMkLst>
        </pc:spChg>
        <pc:spChg chg="mod">
          <ac:chgData name="Hannes Datta" userId="f3a1ba62-794e-4215-8ed4-20d482b99a0c" providerId="ADAL" clId="{DC604C45-A8C9-844F-AFFA-88971A060446}" dt="2023-09-10T17:58:13.689" v="175" actId="404"/>
          <ac:spMkLst>
            <pc:docMk/>
            <pc:sldMk cId="3874292997" sldId="262"/>
            <ac:spMk id="27" creationId="{FED664C8-1A52-024A-7F3C-FFA33C92727B}"/>
          </ac:spMkLst>
        </pc:spChg>
        <pc:spChg chg="del">
          <ac:chgData name="Hannes Datta" userId="f3a1ba62-794e-4215-8ed4-20d482b99a0c" providerId="ADAL" clId="{DC604C45-A8C9-844F-AFFA-88971A060446}" dt="2023-09-10T17:58:50.113" v="187" actId="478"/>
          <ac:spMkLst>
            <pc:docMk/>
            <pc:sldMk cId="3874292997" sldId="262"/>
            <ac:spMk id="28" creationId="{E327846F-5350-224C-465C-FDFA0A67B9E6}"/>
          </ac:spMkLst>
        </pc:spChg>
        <pc:grpChg chg="add mod">
          <ac:chgData name="Hannes Datta" userId="f3a1ba62-794e-4215-8ed4-20d482b99a0c" providerId="ADAL" clId="{DC604C45-A8C9-844F-AFFA-88971A060446}" dt="2023-09-10T17:58:15.994" v="176" actId="1076"/>
          <ac:grpSpMkLst>
            <pc:docMk/>
            <pc:sldMk cId="3874292997" sldId="262"/>
            <ac:grpSpMk id="3" creationId="{8DDF4587-C300-FB6E-C71E-FEBB924D4049}"/>
          </ac:grpSpMkLst>
        </pc:grpChg>
        <pc:picChg chg="mod">
          <ac:chgData name="Hannes Datta" userId="f3a1ba62-794e-4215-8ed4-20d482b99a0c" providerId="ADAL" clId="{DC604C45-A8C9-844F-AFFA-88971A060446}" dt="2023-09-10T17:57:17.015" v="164" actId="164"/>
          <ac:picMkLst>
            <pc:docMk/>
            <pc:sldMk cId="3874292997" sldId="262"/>
            <ac:picMk id="5" creationId="{98DA8BD8-7751-83B9-DF3A-D3EE9AD123A6}"/>
          </ac:picMkLst>
        </pc:picChg>
        <pc:picChg chg="mod">
          <ac:chgData name="Hannes Datta" userId="f3a1ba62-794e-4215-8ed4-20d482b99a0c" providerId="ADAL" clId="{DC604C45-A8C9-844F-AFFA-88971A060446}" dt="2023-09-10T17:57:17.015" v="164" actId="164"/>
          <ac:picMkLst>
            <pc:docMk/>
            <pc:sldMk cId="3874292997" sldId="262"/>
            <ac:picMk id="7" creationId="{0B6D4925-BCC3-9685-CC49-2AD97F3EAE75}"/>
          </ac:picMkLst>
        </pc:picChg>
        <pc:picChg chg="mod">
          <ac:chgData name="Hannes Datta" userId="f3a1ba62-794e-4215-8ed4-20d482b99a0c" providerId="ADAL" clId="{DC604C45-A8C9-844F-AFFA-88971A060446}" dt="2023-09-10T17:57:17.015" v="164" actId="164"/>
          <ac:picMkLst>
            <pc:docMk/>
            <pc:sldMk cId="3874292997" sldId="262"/>
            <ac:picMk id="10" creationId="{42AF0AF9-A5F1-631A-CDD1-F2B97F047821}"/>
          </ac:picMkLst>
        </pc:picChg>
        <pc:picChg chg="mod">
          <ac:chgData name="Hannes Datta" userId="f3a1ba62-794e-4215-8ed4-20d482b99a0c" providerId="ADAL" clId="{DC604C45-A8C9-844F-AFFA-88971A060446}" dt="2023-09-10T17:57:17.015" v="164" actId="164"/>
          <ac:picMkLst>
            <pc:docMk/>
            <pc:sldMk cId="3874292997" sldId="262"/>
            <ac:picMk id="12" creationId="{7D7364A0-C4EE-159B-3AD1-80D30CBB8485}"/>
          </ac:picMkLst>
        </pc:picChg>
        <pc:picChg chg="mod">
          <ac:chgData name="Hannes Datta" userId="f3a1ba62-794e-4215-8ed4-20d482b99a0c" providerId="ADAL" clId="{DC604C45-A8C9-844F-AFFA-88971A060446}" dt="2023-09-10T17:57:17.015" v="164" actId="164"/>
          <ac:picMkLst>
            <pc:docMk/>
            <pc:sldMk cId="3874292997" sldId="262"/>
            <ac:picMk id="26" creationId="{994DACBC-4DC8-0185-BD2C-3610F1982EB0}"/>
          </ac:picMkLst>
        </pc:picChg>
        <pc:cxnChg chg="mod">
          <ac:chgData name="Hannes Datta" userId="f3a1ba62-794e-4215-8ed4-20d482b99a0c" providerId="ADAL" clId="{DC604C45-A8C9-844F-AFFA-88971A060446}" dt="2023-09-10T17:57:17.015" v="164" actId="164"/>
          <ac:cxnSpMkLst>
            <pc:docMk/>
            <pc:sldMk cId="3874292997" sldId="262"/>
            <ac:cxnSpMk id="15" creationId="{2BCA89A0-62DE-3E92-4768-90F6FB275CC3}"/>
          </ac:cxnSpMkLst>
        </pc:cxnChg>
        <pc:cxnChg chg="mod">
          <ac:chgData name="Hannes Datta" userId="f3a1ba62-794e-4215-8ed4-20d482b99a0c" providerId="ADAL" clId="{DC604C45-A8C9-844F-AFFA-88971A060446}" dt="2023-09-10T17:57:17.015" v="164" actId="164"/>
          <ac:cxnSpMkLst>
            <pc:docMk/>
            <pc:sldMk cId="3874292997" sldId="262"/>
            <ac:cxnSpMk id="16" creationId="{42A89E30-89D2-D3CC-63C7-CBD407581D59}"/>
          </ac:cxnSpMkLst>
        </pc:cxnChg>
        <pc:cxnChg chg="mod">
          <ac:chgData name="Hannes Datta" userId="f3a1ba62-794e-4215-8ed4-20d482b99a0c" providerId="ADAL" clId="{DC604C45-A8C9-844F-AFFA-88971A060446}" dt="2023-09-10T17:57:17.015" v="164" actId="164"/>
          <ac:cxnSpMkLst>
            <pc:docMk/>
            <pc:sldMk cId="3874292997" sldId="262"/>
            <ac:cxnSpMk id="18" creationId="{24E63B34-38BC-EC9D-5AC1-7D7008D1298C}"/>
          </ac:cxnSpMkLst>
        </pc:cxnChg>
        <pc:cxnChg chg="mod">
          <ac:chgData name="Hannes Datta" userId="f3a1ba62-794e-4215-8ed4-20d482b99a0c" providerId="ADAL" clId="{DC604C45-A8C9-844F-AFFA-88971A060446}" dt="2023-09-10T17:57:17.015" v="164" actId="164"/>
          <ac:cxnSpMkLst>
            <pc:docMk/>
            <pc:sldMk cId="3874292997" sldId="262"/>
            <ac:cxnSpMk id="21" creationId="{1BB96264-EF87-2C3A-E355-B243885C8AC6}"/>
          </ac:cxnSpMkLst>
        </pc:cxnChg>
        <pc:cxnChg chg="mod">
          <ac:chgData name="Hannes Datta" userId="f3a1ba62-794e-4215-8ed4-20d482b99a0c" providerId="ADAL" clId="{DC604C45-A8C9-844F-AFFA-88971A060446}" dt="2023-09-10T17:57:17.015" v="164" actId="164"/>
          <ac:cxnSpMkLst>
            <pc:docMk/>
            <pc:sldMk cId="3874292997" sldId="262"/>
            <ac:cxnSpMk id="24" creationId="{A8449A4A-9F9C-0BC4-50C8-DAE54ED871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BADD-49E9-5A72-45AB-E417E346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1058A-A6CC-3697-6A5E-DDCDB8924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CAF5-B505-7EE9-CA2B-5F0A85E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05DD-2EA5-0892-481B-33FB5EAF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88339-BFC6-010C-4AED-4E21F79D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CC2C-4A2A-C598-97CE-0380BD16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525BF-F165-8989-FD5F-4696B877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7EF0B-FB20-FA2E-0FD4-53553A53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6036-2BA9-772E-E9DA-76785F6D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3CE1-166E-B2A7-277C-B3F2945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52B5F-9094-7F7E-5B7C-1F547B52C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9111-3C54-7582-2064-D326AE8FD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5D7F-1A9E-DD7A-C95C-00C8A8CB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5699-7D6D-A400-ACDF-0C0D0AC7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1CB0-4CC4-BAA4-681E-2EB4E8B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C2C-5493-02BF-6C24-E8F99E2B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94F8-4F7E-96CE-EFCE-D994DBAA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AF54-5D2B-49DD-9191-FF463369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0DAA-FB95-791A-A1B4-7EF8A214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9C24-11BC-1A9A-2225-3D5B5A2B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574B-F6B7-DC7A-49C3-AB6C1EBD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A623-3F4B-DC52-5D42-8F09A4D2E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B936-CDE2-7357-0E5C-27C96441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7111A-B51A-55ED-BD5E-AD5A91E9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5CED-C2C6-6C4C-CDEB-C5EF5FA1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18FB-BC3C-88D6-1B27-369737C8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1923-1889-B5B6-AF17-F5ABAE215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8EEF7-7142-F03B-D66B-097C49867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766B2-D400-AE1A-0208-E174514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5D4EF-4081-0AC5-70D3-92B84795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F06A6-919C-CAFE-1E7D-EE75163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91EB-F60E-45C8-5E7B-1D55BFA5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20BCC-E0AC-CAC5-BDE3-684FF327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DEF66-0F13-DAC9-2791-31FC54D68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A8ACE-1026-04E5-A383-1BA2B588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1D24D-9C93-EFEF-9DF8-AE5B543CF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D04B-F81B-4EED-2AB8-8674BF3A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D7733-9E62-1BE8-B398-231D4151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708F0-5228-74AE-84C7-8AA10A9D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9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63AD-80AC-E6C4-3F1C-4EC5C2EF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666D0-9543-96E2-330F-E21D7F9D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79D22-8DCE-E340-DB9E-3371AB75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CD4E4-6976-E969-E7F5-7C354727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DB771-6F81-5FFC-E693-6F88259E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F0BD0-1714-5086-54F8-E2EA8AD5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78EF1-CF68-41A0-6247-3BA4115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F6C5-DFC5-8E71-2667-6A7BC123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7D26-8974-E12D-4399-8ABF30C3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54997-E4BF-B5F3-E836-49490ACB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ED2F1-3293-4329-0D88-B71B39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96E93-BE08-3C77-AB51-B4EB9A99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4D6AE-61FD-D39B-D18F-2F66E0A1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39D0-2DF7-D50E-9407-6088D032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EEBB2-87E7-1A61-2F8F-439AB9C90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5427F-FC7D-5A62-B666-9D31C718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603B8-94E2-8FD4-3950-134E7E82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61E20-2CD1-030C-BBDE-08ECBFE0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D6DB-08B5-AD42-D4C2-D52451A9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1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042F7-E2F2-8CF2-4F54-96FA04A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D5266-8B38-3DAC-50B4-8D3419A74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A5CB-975E-5FA9-BEC4-730840F29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B79F-B271-4059-AFC7-DA26288EB6A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04D0A-B58C-F45A-1C1E-701C71B81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FEB7-FCBE-CEC6-6D16-F6F3B1E8B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73CC-7679-4E04-93D1-26725BE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CB310-4F08-866E-2491-BCCA0B858F10}"/>
              </a:ext>
            </a:extLst>
          </p:cNvPr>
          <p:cNvSpPr/>
          <p:nvPr/>
        </p:nvSpPr>
        <p:spPr>
          <a:xfrm>
            <a:off x="2329484" y="1594590"/>
            <a:ext cx="1890177" cy="10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exploration</a:t>
            </a:r>
          </a:p>
          <a:p>
            <a:pPr algn="ctr"/>
            <a:r>
              <a:rPr lang="en-US" sz="1400" dirty="0"/>
              <a:t>(“getting to know and auditing the raw data”)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23CF4-9258-759B-A3B5-4793817BF1F2}"/>
              </a:ext>
            </a:extLst>
          </p:cNvPr>
          <p:cNvSpPr/>
          <p:nvPr/>
        </p:nvSpPr>
        <p:spPr>
          <a:xfrm>
            <a:off x="4749009" y="1594589"/>
            <a:ext cx="1890177" cy="10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  <a:p>
            <a:pPr algn="ctr"/>
            <a:r>
              <a:rPr lang="en-US" sz="1400" dirty="0"/>
              <a:t>(“from raw data to data that we can analyze”)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A735E-9EEC-7901-7F5F-19D77623B7A6}"/>
              </a:ext>
            </a:extLst>
          </p:cNvPr>
          <p:cNvSpPr/>
          <p:nvPr/>
        </p:nvSpPr>
        <p:spPr>
          <a:xfrm>
            <a:off x="7168535" y="1594591"/>
            <a:ext cx="1890177" cy="10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8AA9-1264-C00A-F7B1-E806E8EE86C4}"/>
              </a:ext>
            </a:extLst>
          </p:cNvPr>
          <p:cNvSpPr/>
          <p:nvPr/>
        </p:nvSpPr>
        <p:spPr>
          <a:xfrm>
            <a:off x="9493684" y="1594591"/>
            <a:ext cx="1890177" cy="10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EC15-F63E-D6C2-B218-EE2CC3BEBF77}"/>
              </a:ext>
            </a:extLst>
          </p:cNvPr>
          <p:cNvSpPr txBox="1"/>
          <p:nvPr/>
        </p:nvSpPr>
        <p:spPr>
          <a:xfrm>
            <a:off x="2248249" y="2801923"/>
            <a:ext cx="1971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Creating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Identifying missing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Generating initial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70578-08C1-1AD4-96B7-1C6412FC3EA6}"/>
              </a:ext>
            </a:extLst>
          </p:cNvPr>
          <p:cNvSpPr txBox="1"/>
          <p:nvPr/>
        </p:nvSpPr>
        <p:spPr>
          <a:xfrm>
            <a:off x="478173" y="30832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84DA0-3C23-F476-D7F4-3E41096DD853}"/>
              </a:ext>
            </a:extLst>
          </p:cNvPr>
          <p:cNvSpPr txBox="1"/>
          <p:nvPr/>
        </p:nvSpPr>
        <p:spPr>
          <a:xfrm>
            <a:off x="4749009" y="2857649"/>
            <a:ext cx="197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Clean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Operationalize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Transform data sets (e.g., from wide to long, or long to 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F4934-2A17-F098-D37D-C81E0C8D1826}"/>
              </a:ext>
            </a:extLst>
          </p:cNvPr>
          <p:cNvSpPr txBox="1"/>
          <p:nvPr/>
        </p:nvSpPr>
        <p:spPr>
          <a:xfrm>
            <a:off x="7168535" y="2852397"/>
            <a:ext cx="197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Run analysis (e.g., linear regression, ANOVA, ML models)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E25EE-C8B1-ACD6-0CFD-C4A50F60F730}"/>
              </a:ext>
            </a:extLst>
          </p:cNvPr>
          <p:cNvSpPr txBox="1"/>
          <p:nvPr/>
        </p:nvSpPr>
        <p:spPr>
          <a:xfrm>
            <a:off x="9493684" y="2806231"/>
            <a:ext cx="1971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Make results of analysis “presentable”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Mostly static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PDF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RMarkdown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Quarto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Latex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Mostly dynamic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Shiny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APIs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8F8E4-84CB-B2D3-9533-E2A56DEB69E9}"/>
              </a:ext>
            </a:extLst>
          </p:cNvPr>
          <p:cNvCxnSpPr>
            <a:cxnSpLocks/>
          </p:cNvCxnSpPr>
          <p:nvPr/>
        </p:nvCxnSpPr>
        <p:spPr>
          <a:xfrm flipV="1">
            <a:off x="4257700" y="2107773"/>
            <a:ext cx="428679" cy="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D1CAEC-A435-7DDA-BCBD-8429662558B9}"/>
              </a:ext>
            </a:extLst>
          </p:cNvPr>
          <p:cNvCxnSpPr/>
          <p:nvPr/>
        </p:nvCxnSpPr>
        <p:spPr>
          <a:xfrm flipV="1">
            <a:off x="6682842" y="2107772"/>
            <a:ext cx="428679" cy="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1BB5E-8CF0-4E10-826C-F1F01CA25573}"/>
              </a:ext>
            </a:extLst>
          </p:cNvPr>
          <p:cNvCxnSpPr/>
          <p:nvPr/>
        </p:nvCxnSpPr>
        <p:spPr>
          <a:xfrm flipV="1">
            <a:off x="9051162" y="2107772"/>
            <a:ext cx="428679" cy="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C7A40F08-2F4B-6DBC-0D5C-2D6004E5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191"/>
          </a:xfrm>
        </p:spPr>
        <p:txBody>
          <a:bodyPr/>
          <a:lstStyle/>
          <a:p>
            <a:r>
              <a:rPr lang="en-US" dirty="0"/>
              <a:t>Research workflow</a:t>
            </a:r>
          </a:p>
        </p:txBody>
      </p:sp>
    </p:spTree>
    <p:extLst>
      <p:ext uri="{BB962C8B-B14F-4D97-AF65-F5344CB8AC3E}">
        <p14:creationId xmlns:p14="http://schemas.microsoft.com/office/powerpoint/2010/main" val="282067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35A61B-2696-4195-7787-5A31D367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90"/>
            <a:ext cx="10515600" cy="1325563"/>
          </a:xfrm>
        </p:spPr>
        <p:txBody>
          <a:bodyPr/>
          <a:lstStyle/>
          <a:p>
            <a:r>
              <a:rPr lang="en-US" dirty="0"/>
              <a:t>How does a source code file look like?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DCDA7-6533-F85C-796A-07BCD88F9955}"/>
              </a:ext>
            </a:extLst>
          </p:cNvPr>
          <p:cNvSpPr txBox="1"/>
          <p:nvPr/>
        </p:nvSpPr>
        <p:spPr>
          <a:xfrm>
            <a:off x="896923" y="1433053"/>
            <a:ext cx="60946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1) Initializing the script/setup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Loading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Making connections to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Knowing whether to prototype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/>
              <a:t>2)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 d</a:t>
            </a:r>
            <a:r>
              <a:rPr lang="en-US" sz="1800" dirty="0"/>
              <a:t>ata (e.g., unstructured/unstructured data, remote/local locations, files or databases)</a:t>
            </a:r>
          </a:p>
          <a:p>
            <a:endParaRPr lang="en-US" sz="1800" dirty="0"/>
          </a:p>
          <a:p>
            <a:r>
              <a:rPr lang="en-US" sz="1800" b="1" dirty="0"/>
              <a:t>3) 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E.g., filtering, aggregation, merging, transformation, deduplication (more later)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4) Output [store (intermediate) results]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(Intermediate)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(Auditing or final) figures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/>
              <a:t>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22279-7D8F-082C-4E82-5E41E156CAD5}"/>
              </a:ext>
            </a:extLst>
          </p:cNvPr>
          <p:cNvSpPr txBox="1"/>
          <p:nvPr/>
        </p:nvSpPr>
        <p:spPr>
          <a:xfrm>
            <a:off x="6991525" y="2644170"/>
            <a:ext cx="4066324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 often call this</a:t>
            </a:r>
          </a:p>
          <a:p>
            <a:endParaRPr lang="en-US" sz="2400" b="1" dirty="0"/>
          </a:p>
          <a:p>
            <a:r>
              <a:rPr lang="en-US" sz="2400" b="1" dirty="0"/>
              <a:t>setup &amp; ITO (= input, transformation, output)</a:t>
            </a:r>
          </a:p>
        </p:txBody>
      </p:sp>
    </p:spTree>
    <p:extLst>
      <p:ext uri="{BB962C8B-B14F-4D97-AF65-F5344CB8AC3E}">
        <p14:creationId xmlns:p14="http://schemas.microsoft.com/office/powerpoint/2010/main" val="395687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CDB4-1267-354C-3DC1-3977BAF0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814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theory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8DA8BD8-7751-83B9-DF3A-D3EE9AD12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2320212"/>
            <a:ext cx="1202094" cy="1202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D6F60-3AED-19FB-126A-E56C45187FA9}"/>
              </a:ext>
            </a:extLst>
          </p:cNvPr>
          <p:cNvSpPr txBox="1"/>
          <p:nvPr/>
        </p:nvSpPr>
        <p:spPr>
          <a:xfrm>
            <a:off x="1114855" y="3522306"/>
            <a:ext cx="1305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load_data.R</a:t>
            </a:r>
            <a:br>
              <a:rPr lang="en-US" dirty="0"/>
            </a:b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Output</a:t>
            </a: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0B6D4925-BCC3-9685-CC49-2AD97F3EA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82" y="2320212"/>
            <a:ext cx="1202094" cy="1202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F8A738-3286-96E1-D3E1-6409497EE170}"/>
              </a:ext>
            </a:extLst>
          </p:cNvPr>
          <p:cNvSpPr txBox="1"/>
          <p:nvPr/>
        </p:nvSpPr>
        <p:spPr>
          <a:xfrm>
            <a:off x="3478610" y="3522306"/>
            <a:ext cx="182421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aggregate_data.R</a:t>
            </a:r>
            <a:endParaRPr lang="en-US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Output</a:t>
            </a:r>
          </a:p>
          <a:p>
            <a:endParaRPr lang="en-US" dirty="0"/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42AF0AF9-A5F1-631A-CDD1-F2B97F047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24" y="970983"/>
            <a:ext cx="1202094" cy="12020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BA435D-549A-2016-1DFE-DEF37A9AC51A}"/>
              </a:ext>
            </a:extLst>
          </p:cNvPr>
          <p:cNvSpPr txBox="1"/>
          <p:nvPr/>
        </p:nvSpPr>
        <p:spPr>
          <a:xfrm>
            <a:off x="6189652" y="2173077"/>
            <a:ext cx="153708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run_analysis.R</a:t>
            </a:r>
            <a:endParaRPr lang="en-US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Output</a:t>
            </a:r>
          </a:p>
          <a:p>
            <a:endParaRPr lang="en-US" dirty="0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7D7364A0-C4EE-159B-3AD1-80D30CBB8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96" y="3665247"/>
            <a:ext cx="1202094" cy="1202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1AEDE3-232B-44ED-F400-95EAD27875EA}"/>
              </a:ext>
            </a:extLst>
          </p:cNvPr>
          <p:cNvSpPr txBox="1"/>
          <p:nvPr/>
        </p:nvSpPr>
        <p:spPr>
          <a:xfrm>
            <a:off x="6241124" y="4867341"/>
            <a:ext cx="161832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create_figure.R</a:t>
            </a:r>
            <a:endParaRPr lang="en-US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Output</a:t>
            </a:r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CA89A0-62DE-3E92-4768-90F6FB275CC3}"/>
              </a:ext>
            </a:extLst>
          </p:cNvPr>
          <p:cNvCxnSpPr/>
          <p:nvPr/>
        </p:nvCxnSpPr>
        <p:spPr>
          <a:xfrm>
            <a:off x="2488841" y="3020037"/>
            <a:ext cx="9003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A89E30-89D2-D3CC-63C7-CBD407581D59}"/>
              </a:ext>
            </a:extLst>
          </p:cNvPr>
          <p:cNvCxnSpPr>
            <a:cxnSpLocks/>
          </p:cNvCxnSpPr>
          <p:nvPr/>
        </p:nvCxnSpPr>
        <p:spPr>
          <a:xfrm flipV="1">
            <a:off x="4814974" y="1690688"/>
            <a:ext cx="1426150" cy="1329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E63B34-38BC-EC9D-5AC1-7D7008D1298C}"/>
              </a:ext>
            </a:extLst>
          </p:cNvPr>
          <p:cNvCxnSpPr>
            <a:cxnSpLocks/>
          </p:cNvCxnSpPr>
          <p:nvPr/>
        </p:nvCxnSpPr>
        <p:spPr>
          <a:xfrm>
            <a:off x="4873106" y="3238150"/>
            <a:ext cx="1316546" cy="14229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96264-EF87-2C3A-E355-B243885C8AC6}"/>
              </a:ext>
            </a:extLst>
          </p:cNvPr>
          <p:cNvCxnSpPr>
            <a:cxnSpLocks/>
          </p:cNvCxnSpPr>
          <p:nvPr/>
        </p:nvCxnSpPr>
        <p:spPr>
          <a:xfrm>
            <a:off x="7778211" y="1692477"/>
            <a:ext cx="1265074" cy="1453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449A4A-9F9C-0BC4-50C8-DAE54ED871DA}"/>
              </a:ext>
            </a:extLst>
          </p:cNvPr>
          <p:cNvCxnSpPr>
            <a:cxnSpLocks/>
          </p:cNvCxnSpPr>
          <p:nvPr/>
        </p:nvCxnSpPr>
        <p:spPr>
          <a:xfrm flipV="1">
            <a:off x="7910924" y="3429000"/>
            <a:ext cx="1132361" cy="1232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994DACBC-4DC8-0185-BD2C-3610F198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34" y="2307629"/>
            <a:ext cx="1202094" cy="12020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D664C8-1A52-024A-7F3C-FFA33C92727B}"/>
              </a:ext>
            </a:extLst>
          </p:cNvPr>
          <p:cNvSpPr txBox="1"/>
          <p:nvPr/>
        </p:nvSpPr>
        <p:spPr>
          <a:xfrm>
            <a:off x="9215962" y="3509723"/>
            <a:ext cx="13107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report.Rmd</a:t>
            </a:r>
            <a:endParaRPr lang="en-US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Output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27846F-5350-224C-465C-FDFA0A67B9E6}"/>
              </a:ext>
            </a:extLst>
          </p:cNvPr>
          <p:cNvSpPr txBox="1"/>
          <p:nvPr/>
        </p:nvSpPr>
        <p:spPr>
          <a:xfrm>
            <a:off x="3894845" y="6219478"/>
            <a:ext cx="32664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Makefiles</a:t>
            </a:r>
            <a:r>
              <a:rPr lang="en-US" dirty="0"/>
              <a:t> automate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395583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2A2DE99-35D1-677E-AA96-04C6864FD007}"/>
              </a:ext>
            </a:extLst>
          </p:cNvPr>
          <p:cNvSpPr/>
          <p:nvPr/>
        </p:nvSpPr>
        <p:spPr>
          <a:xfrm>
            <a:off x="2514600" y="1157288"/>
            <a:ext cx="7343775" cy="4586287"/>
          </a:xfrm>
          <a:prstGeom prst="ellipse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  <a:alpha val="20000"/>
                </a:schemeClr>
              </a:gs>
              <a:gs pos="50000">
                <a:schemeClr val="tx2">
                  <a:tint val="44500"/>
                  <a:satMod val="160000"/>
                  <a:alpha val="2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1CDB4-1267-354C-3DC1-3977BAF0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theory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DF4587-C300-FB6E-C71E-FEBB924D4049}"/>
              </a:ext>
            </a:extLst>
          </p:cNvPr>
          <p:cNvGrpSpPr/>
          <p:nvPr/>
        </p:nvGrpSpPr>
        <p:grpSpPr>
          <a:xfrm>
            <a:off x="2871908" y="1690688"/>
            <a:ext cx="6448184" cy="3776920"/>
            <a:chOff x="1114855" y="970983"/>
            <a:chExt cx="9635931" cy="5644093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8DA8BD8-7751-83B9-DF3A-D3EE9AD12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327" y="2320212"/>
              <a:ext cx="1202094" cy="12020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5D6F60-3AED-19FB-126A-E56C45187FA9}"/>
                </a:ext>
              </a:extLst>
            </p:cNvPr>
            <p:cNvSpPr txBox="1"/>
            <p:nvPr/>
          </p:nvSpPr>
          <p:spPr>
            <a:xfrm>
              <a:off x="1114855" y="3522306"/>
              <a:ext cx="1582925" cy="13797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load_data.R</a:t>
              </a:r>
              <a:br>
                <a:rPr lang="en-US" sz="1400" dirty="0"/>
              </a:br>
              <a:endParaRPr lang="en-US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Setup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Input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Transformation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Output</a:t>
              </a: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B6D4925-BCC3-9685-CC49-2AD97F3EA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082" y="2320212"/>
              <a:ext cx="1202094" cy="12020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F8A738-3286-96E1-D3E1-6409497EE170}"/>
                </a:ext>
              </a:extLst>
            </p:cNvPr>
            <p:cNvSpPr txBox="1"/>
            <p:nvPr/>
          </p:nvSpPr>
          <p:spPr>
            <a:xfrm>
              <a:off x="3478609" y="3522306"/>
              <a:ext cx="2189555" cy="1747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aggregate_data.R</a:t>
              </a:r>
              <a:endParaRPr lang="en-US" sz="1400" dirty="0"/>
            </a:p>
            <a:p>
              <a:endParaRPr lang="en-US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Setup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Input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Transformation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Output</a:t>
              </a:r>
            </a:p>
            <a:p>
              <a:endParaRPr lang="en-US" sz="1400" dirty="0"/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2AF0AF9-A5F1-631A-CDD1-F2B97F04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124" y="970983"/>
              <a:ext cx="1202094" cy="120209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BA435D-549A-2016-1DFE-DEF37A9AC51A}"/>
                </a:ext>
              </a:extLst>
            </p:cNvPr>
            <p:cNvSpPr txBox="1"/>
            <p:nvPr/>
          </p:nvSpPr>
          <p:spPr>
            <a:xfrm>
              <a:off x="6189652" y="2173078"/>
              <a:ext cx="1854477" cy="1747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run_analysis.R</a:t>
              </a:r>
              <a:endParaRPr lang="en-US" sz="1400" dirty="0"/>
            </a:p>
            <a:p>
              <a:endParaRPr lang="en-US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Setup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Input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Transformation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Output</a:t>
              </a:r>
            </a:p>
            <a:p>
              <a:endParaRPr lang="en-US" sz="1400" dirty="0"/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D7364A0-C4EE-159B-3AD1-80D30CBB8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596" y="3665247"/>
              <a:ext cx="1202094" cy="12020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1AEDE3-232B-44ED-F400-95EAD27875EA}"/>
                </a:ext>
              </a:extLst>
            </p:cNvPr>
            <p:cNvSpPr txBox="1"/>
            <p:nvPr/>
          </p:nvSpPr>
          <p:spPr>
            <a:xfrm>
              <a:off x="6241124" y="4867341"/>
              <a:ext cx="1945120" cy="1747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create_figure.R</a:t>
              </a:r>
              <a:endParaRPr lang="en-US" sz="1400" dirty="0"/>
            </a:p>
            <a:p>
              <a:endParaRPr lang="en-US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Setup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Input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Transformation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Output</a:t>
              </a:r>
            </a:p>
            <a:p>
              <a:endParaRPr lang="en-US" sz="1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CA89A0-62DE-3E92-4768-90F6FB275CC3}"/>
                </a:ext>
              </a:extLst>
            </p:cNvPr>
            <p:cNvCxnSpPr/>
            <p:nvPr/>
          </p:nvCxnSpPr>
          <p:spPr>
            <a:xfrm>
              <a:off x="2488841" y="3020037"/>
              <a:ext cx="9003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2A89E30-89D2-D3CC-63C7-CBD407581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4974" y="1690688"/>
              <a:ext cx="1426150" cy="13293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E63B34-38BC-EC9D-5AC1-7D7008D1298C}"/>
                </a:ext>
              </a:extLst>
            </p:cNvPr>
            <p:cNvCxnSpPr>
              <a:cxnSpLocks/>
            </p:cNvCxnSpPr>
            <p:nvPr/>
          </p:nvCxnSpPr>
          <p:spPr>
            <a:xfrm>
              <a:off x="4873106" y="3238150"/>
              <a:ext cx="1316546" cy="14229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96264-EF87-2C3A-E355-B243885C8AC6}"/>
                </a:ext>
              </a:extLst>
            </p:cNvPr>
            <p:cNvCxnSpPr>
              <a:cxnSpLocks/>
            </p:cNvCxnSpPr>
            <p:nvPr/>
          </p:nvCxnSpPr>
          <p:spPr>
            <a:xfrm>
              <a:off x="7778211" y="1692477"/>
              <a:ext cx="1265074" cy="14533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8449A4A-9F9C-0BC4-50C8-DAE54ED87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924" y="3429000"/>
              <a:ext cx="1132361" cy="12320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94DACBC-4DC8-0185-BD2C-3610F1982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434" y="2307629"/>
              <a:ext cx="1202094" cy="120209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664C8-1A52-024A-7F3C-FFA33C92727B}"/>
                </a:ext>
              </a:extLst>
            </p:cNvPr>
            <p:cNvSpPr txBox="1"/>
            <p:nvPr/>
          </p:nvSpPr>
          <p:spPr>
            <a:xfrm>
              <a:off x="9215961" y="3509724"/>
              <a:ext cx="1534825" cy="1747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report.Rmd</a:t>
              </a:r>
              <a:endParaRPr lang="en-US" sz="1400" dirty="0"/>
            </a:p>
            <a:p>
              <a:endParaRPr lang="en-US" sz="8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Setup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Input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Transformation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/>
                <a:t>Output</a:t>
              </a:r>
            </a:p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29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CB310-4F08-866E-2491-BCCA0B858F10}"/>
              </a:ext>
            </a:extLst>
          </p:cNvPr>
          <p:cNvSpPr/>
          <p:nvPr/>
        </p:nvSpPr>
        <p:spPr>
          <a:xfrm>
            <a:off x="2329484" y="1594590"/>
            <a:ext cx="1890177" cy="1026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exploration</a:t>
            </a:r>
          </a:p>
          <a:p>
            <a:pPr algn="ctr"/>
            <a:r>
              <a:rPr lang="en-US" dirty="0"/>
              <a:t>(“getting to know and auditing the raw data”)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23CF4-9258-759B-A3B5-4793817BF1F2}"/>
              </a:ext>
            </a:extLst>
          </p:cNvPr>
          <p:cNvSpPr/>
          <p:nvPr/>
        </p:nvSpPr>
        <p:spPr>
          <a:xfrm>
            <a:off x="4749009" y="1594589"/>
            <a:ext cx="1890177" cy="10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preparation</a:t>
            </a:r>
          </a:p>
          <a:p>
            <a:pPr algn="ctr"/>
            <a:r>
              <a:rPr lang="en-US" dirty="0"/>
              <a:t>(“from raw data to analysis data”)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A735E-9EEC-7901-7F5F-19D77623B7A6}"/>
              </a:ext>
            </a:extLst>
          </p:cNvPr>
          <p:cNvSpPr/>
          <p:nvPr/>
        </p:nvSpPr>
        <p:spPr>
          <a:xfrm>
            <a:off x="7168535" y="1594591"/>
            <a:ext cx="1890177" cy="10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8AA9-1264-C00A-F7B1-E806E8EE86C4}"/>
              </a:ext>
            </a:extLst>
          </p:cNvPr>
          <p:cNvSpPr/>
          <p:nvPr/>
        </p:nvSpPr>
        <p:spPr>
          <a:xfrm>
            <a:off x="9493684" y="1594591"/>
            <a:ext cx="1890177" cy="10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8EC15-F63E-D6C2-B218-EE2CC3BEBF77}"/>
              </a:ext>
            </a:extLst>
          </p:cNvPr>
          <p:cNvSpPr txBox="1"/>
          <p:nvPr/>
        </p:nvSpPr>
        <p:spPr>
          <a:xfrm>
            <a:off x="2248249" y="2801923"/>
            <a:ext cx="1971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Creating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Identifying missing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Generating initial 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70578-08C1-1AD4-96B7-1C6412FC3EA6}"/>
              </a:ext>
            </a:extLst>
          </p:cNvPr>
          <p:cNvSpPr txBox="1"/>
          <p:nvPr/>
        </p:nvSpPr>
        <p:spPr>
          <a:xfrm>
            <a:off x="478173" y="308323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purpose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84DA0-3C23-F476-D7F4-3E41096DD853}"/>
              </a:ext>
            </a:extLst>
          </p:cNvPr>
          <p:cNvSpPr txBox="1"/>
          <p:nvPr/>
        </p:nvSpPr>
        <p:spPr>
          <a:xfrm>
            <a:off x="4749009" y="2857649"/>
            <a:ext cx="197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Clean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Operationalize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Transform data sets (e.g., from wide to long, or long to 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F4934-2A17-F098-D37D-C81E0C8D1826}"/>
              </a:ext>
            </a:extLst>
          </p:cNvPr>
          <p:cNvSpPr txBox="1"/>
          <p:nvPr/>
        </p:nvSpPr>
        <p:spPr>
          <a:xfrm>
            <a:off x="7168535" y="2852397"/>
            <a:ext cx="197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Run analysis (e.g., linear regression, ANOVA, ML models)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E25EE-C8B1-ACD6-0CFD-C4A50F60F730}"/>
              </a:ext>
            </a:extLst>
          </p:cNvPr>
          <p:cNvSpPr txBox="1"/>
          <p:nvPr/>
        </p:nvSpPr>
        <p:spPr>
          <a:xfrm>
            <a:off x="9493684" y="2806231"/>
            <a:ext cx="1971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Make results of analysis “presentable”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RMarkdown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Quarto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Shiny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8F8E4-84CB-B2D3-9533-E2A56DEB69E9}"/>
              </a:ext>
            </a:extLst>
          </p:cNvPr>
          <p:cNvCxnSpPr>
            <a:endCxn id="5" idx="1"/>
          </p:cNvCxnSpPr>
          <p:nvPr/>
        </p:nvCxnSpPr>
        <p:spPr>
          <a:xfrm flipV="1">
            <a:off x="4320330" y="2107773"/>
            <a:ext cx="428679" cy="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D1CAEC-A435-7DDA-BCBD-8429662558B9}"/>
              </a:ext>
            </a:extLst>
          </p:cNvPr>
          <p:cNvCxnSpPr/>
          <p:nvPr/>
        </p:nvCxnSpPr>
        <p:spPr>
          <a:xfrm flipV="1">
            <a:off x="6720420" y="2107772"/>
            <a:ext cx="428679" cy="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B1BB5E-8CF0-4E10-826C-F1F01CA25573}"/>
              </a:ext>
            </a:extLst>
          </p:cNvPr>
          <p:cNvCxnSpPr/>
          <p:nvPr/>
        </p:nvCxnSpPr>
        <p:spPr>
          <a:xfrm flipV="1">
            <a:off x="9051162" y="2107772"/>
            <a:ext cx="428679" cy="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C7A40F08-2F4B-6DBC-0D5C-2D6004E5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191"/>
          </a:xfrm>
        </p:spPr>
        <p:txBody>
          <a:bodyPr/>
          <a:lstStyle/>
          <a:p>
            <a:r>
              <a:rPr lang="en-US" dirty="0"/>
              <a:t>Today, we’re “just” exploring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35944-2874-4FB9-0B75-AD2E40D8C667}"/>
              </a:ext>
            </a:extLst>
          </p:cNvPr>
          <p:cNvSpPr txBox="1"/>
          <p:nvPr/>
        </p:nvSpPr>
        <p:spPr>
          <a:xfrm>
            <a:off x="2687413" y="5425233"/>
            <a:ext cx="6094602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…but, some of the source code will end up in your data preparation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427580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88207A3254747B5D52870AA51A0EE" ma:contentTypeVersion="11" ma:contentTypeDescription="Een nieuw document maken." ma:contentTypeScope="" ma:versionID="9a8fa3a31c9edbfe7e1bd5f488d7d1b4">
  <xsd:schema xmlns:xsd="http://www.w3.org/2001/XMLSchema" xmlns:xs="http://www.w3.org/2001/XMLSchema" xmlns:p="http://schemas.microsoft.com/office/2006/metadata/properties" xmlns:ns3="d6b339db-5fa1-4078-8c99-b101baf5b170" xmlns:ns4="8b00bace-d8e3-4ec2-b5be-a39360ef4d52" targetNamespace="http://schemas.microsoft.com/office/2006/metadata/properties" ma:root="true" ma:fieldsID="c88c573de5c4b47822d85c3e68fe8f68" ns3:_="" ns4:_="">
    <xsd:import namespace="d6b339db-5fa1-4078-8c99-b101baf5b170"/>
    <xsd:import namespace="8b00bace-d8e3-4ec2-b5be-a39360ef4d5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339db-5fa1-4078-8c99-b101baf5b17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0bace-d8e3-4ec2-b5be-a39360ef4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ABF0EB-A054-48A8-8D1B-007AFAB5087B}">
  <ds:schemaRefs>
    <ds:schemaRef ds:uri="d6b339db-5fa1-4078-8c99-b101baf5b170"/>
    <ds:schemaRef ds:uri="http://schemas.microsoft.com/office/2006/documentManagement/types"/>
    <ds:schemaRef ds:uri="http://purl.org/dc/dcmitype/"/>
    <ds:schemaRef ds:uri="8b00bace-d8e3-4ec2-b5be-a39360ef4d5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B4EB119-0002-4B43-92A5-34260CEFED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70E7E1-203F-4D1D-A04C-19366E3FAD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339db-5fa1-4078-8c99-b101baf5b170"/>
    <ds:schemaRef ds:uri="8b00bace-d8e3-4ec2-b5be-a39360ef4d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416</Words>
  <Application>Microsoft Macintosh PowerPoint</Application>
  <PresentationFormat>Widescreen</PresentationFormat>
  <Paragraphs>129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Research workflow</vt:lpstr>
      <vt:lpstr>How does a source code file look like?</vt:lpstr>
      <vt:lpstr>Pipeline theory</vt:lpstr>
      <vt:lpstr>Pipeline theory</vt:lpstr>
      <vt:lpstr>Today, we’re “just” exploring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Hannes Datta</dc:creator>
  <cp:lastModifiedBy>Hannes Datta</cp:lastModifiedBy>
  <cp:revision>1</cp:revision>
  <dcterms:created xsi:type="dcterms:W3CDTF">2023-02-16T09:04:35Z</dcterms:created>
  <dcterms:modified xsi:type="dcterms:W3CDTF">2023-09-10T18:07:53Z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0x010100A3388207A3254747B5D52870AA51A0EE</vt:lpwstr>
  </property>
</Properties>
</file>