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16E66-ADD6-B64D-5FFD-C81258637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DE7EE0-6E5B-8279-9A0A-12BD56255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40E65-FD05-0E49-7A26-AE33BB33A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9D69-558B-4D56-9A13-78988121086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B3ABB-2C3C-6F25-672E-2D632DD85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BDC7E-6E05-C8B7-F8F0-13EC2E99D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B0C1-01A0-4B19-8EAF-A2BBFB427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59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B906-F28E-C06A-D62B-A087D1179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477316-2652-D606-0A07-DE309FE76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75432-C668-571F-CE52-4D50DD6E4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9D69-558B-4D56-9A13-78988121086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988A5-FCFA-5B2D-F0FD-7CB96BD79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AC2E5-8138-7559-79F3-AB5A3AC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B0C1-01A0-4B19-8EAF-A2BBFB427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3FD879-D2EE-E4DD-FBB9-AC37E4034B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C89EAB-60AE-00E9-0566-929A21823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BF1B4-00B6-807A-34F3-9855904C3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9D69-558B-4D56-9A13-78988121086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ED6F2-64BB-5816-1085-CEC99E350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8BA5A-7023-053D-6264-2B93B0AE0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B0C1-01A0-4B19-8EAF-A2BBFB427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75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704B9-3732-2125-E7E8-7C9CC4DC4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7EF02-A8A0-71B2-F202-B214A5E1B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257F5-E0B5-3E8B-1E6E-B27983B12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9D69-558B-4D56-9A13-78988121086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ECD63-21D0-3DEA-E14C-8B52A92AE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BBE5A-39AD-4C4A-16DB-05187C8EC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B0C1-01A0-4B19-8EAF-A2BBFB427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62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97C5D-3756-3AE0-D25C-5B99BFD7E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84EB5-98E8-E811-1BAD-9E692D9E2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6C43A-ED4B-9E1F-47B1-3351F4DF5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9D69-558B-4D56-9A13-78988121086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358CA-C7B7-E9F5-0E45-C45486C6C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64094-6BE7-D7D9-2FFC-E98012213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B0C1-01A0-4B19-8EAF-A2BBFB427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94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CA96-33F2-35F0-9D45-0B4557861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2B8BE-A962-2406-3C7E-F7ADB56F55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E1B21-BDCE-D162-FD91-4F4C5FD55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8FE4A-913D-9DF4-E025-5DC28FBC9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9D69-558B-4D56-9A13-78988121086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AB8F3-0D36-ED75-A51F-656E166C6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2EF26-B902-7C35-A96C-583F2CF22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B0C1-01A0-4B19-8EAF-A2BBFB427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4C8C6-03D0-7836-5758-DBCF9D65A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E0A55-6FB5-0121-A288-4139A0C2F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82797-4253-56F6-5EA4-D0E11B45D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54954F-A0AC-1016-CB62-28D352AEBB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348D96-C0D0-6055-C4B1-12AB11CF6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91EC94-C69E-21AB-CDA9-8A9645B7A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9D69-558B-4D56-9A13-78988121086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D59AEE-FD6C-8487-EB12-134E2F566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480B97-B7DA-B533-19E5-B92981FA0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B0C1-01A0-4B19-8EAF-A2BBFB427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4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31176-1085-14C1-8E93-40C7EE373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E443B-A649-EBB5-6059-D490867B4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9D69-558B-4D56-9A13-78988121086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F3E64-ADA2-D1CD-17C5-2560C87B7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ADB36A-0953-0039-5CCB-50E723C37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B0C1-01A0-4B19-8EAF-A2BBFB427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2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B57D1D-8B35-830F-89B1-86E720293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9D69-558B-4D56-9A13-78988121086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CCF38B-E24A-B07C-2214-E16C80DB2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CA7E6-5DE7-8C04-D2AA-1D28FAE2D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B0C1-01A0-4B19-8EAF-A2BBFB427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84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CEE9A-7B01-E677-6855-F4599C4FD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474F7-7BF2-E51D-38DC-B93528657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E24AE-7F13-4DA4-7854-4D2409272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31A72-5021-55C7-387D-FC89A0C81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9D69-558B-4D56-9A13-78988121086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F735A-23C3-7916-5813-F9D0AD69E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55312-B22A-B75B-3718-E292ECB58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B0C1-01A0-4B19-8EAF-A2BBFB427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26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86BC6-51B8-43CB-45D7-EF58BB02C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9686C-4AC5-1338-70BD-647E0687B8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CA72CB-069B-E90B-1EB8-893D3523D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DBC00-F836-E414-4E93-C9B513C3E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9D69-558B-4D56-9A13-78988121086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C363E-FDD5-20EB-B2C0-4D673ED84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624CE4-FA4F-EFCE-AE59-8BA2DCE2D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B0C1-01A0-4B19-8EAF-A2BBFB427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87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8665BD-ED63-2571-487A-B7BF45B8F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814EC-A212-EC27-F3B7-C656AF499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74B00-B1A7-2FA5-B24B-55EAB2FB1F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D9D69-558B-4D56-9A13-78988121086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46AC6-1CD6-749D-AE35-7DA9CD5429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4536C-792D-68E2-8ABC-EF30B11F9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0B0C1-01A0-4B19-8EAF-A2BBFB427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0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prep.hannesdatta.com/docs/tutorials/software-installation/" TargetMode="External"/><Relationship Id="rId2" Type="http://schemas.openxmlformats.org/officeDocument/2006/relationships/hyperlink" Target="https://odcm.hannesdatta.com/docs/tutorials/softwar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E8C08-0A8F-09CD-0996-03832F3DE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notes on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3C3DF-CE05-AAC0-5C1E-E23287AEE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Coding (e.g., in R or Python) is an extremely important skill, especially for future marketing analysts and data scientists</a:t>
            </a:r>
          </a:p>
          <a:p>
            <a:r>
              <a:rPr lang="en-US" dirty="0"/>
              <a:t>Learning how to code can be frustrating – it’s like learning a new language</a:t>
            </a:r>
          </a:p>
          <a:p>
            <a:r>
              <a:rPr lang="en-US" dirty="0"/>
              <a:t>Experience shows that students learn best from applying coding skills in projects right away – so you will learn to code “on the job”</a:t>
            </a:r>
          </a:p>
          <a:p>
            <a:r>
              <a:rPr lang="en-US" dirty="0"/>
              <a:t>A few tips</a:t>
            </a:r>
          </a:p>
          <a:p>
            <a:pPr lvl="1"/>
            <a:r>
              <a:rPr lang="en-US" dirty="0"/>
              <a:t>Form study groups, WhatsApp groups for knowledge exchange</a:t>
            </a:r>
          </a:p>
          <a:p>
            <a:pPr lvl="1"/>
            <a:r>
              <a:rPr lang="en-US" dirty="0"/>
              <a:t>Use your lecturer’s support (e.g., via WhatsApp in </a:t>
            </a:r>
            <a:r>
              <a:rPr lang="en-US" dirty="0" err="1"/>
              <a:t>dPrep</a:t>
            </a:r>
            <a:r>
              <a:rPr lang="en-US" dirty="0"/>
              <a:t> and </a:t>
            </a:r>
            <a:r>
              <a:rPr lang="en-US" dirty="0" err="1"/>
              <a:t>oDCM</a:t>
            </a:r>
            <a:r>
              <a:rPr lang="en-US" dirty="0"/>
              <a:t>); don’t wait too long!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49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99BD4-2E97-BAB2-D78B-F20463371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ready for </a:t>
            </a:r>
            <a:r>
              <a:rPr lang="en-US" dirty="0" err="1"/>
              <a:t>oDCM</a:t>
            </a:r>
            <a:r>
              <a:rPr lang="en-US" dirty="0"/>
              <a:t> and </a:t>
            </a:r>
            <a:r>
              <a:rPr lang="en-US" dirty="0" err="1"/>
              <a:t>dPrep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317A4-D61D-9B64-6662-80C6E657F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Following </a:t>
            </a:r>
            <a:r>
              <a:rPr lang="en-US" dirty="0" err="1"/>
              <a:t>oDCM</a:t>
            </a:r>
            <a:r>
              <a:rPr lang="en-US" dirty="0"/>
              <a:t> and </a:t>
            </a:r>
            <a:r>
              <a:rPr lang="en-US" dirty="0" err="1"/>
              <a:t>dPrep</a:t>
            </a:r>
            <a:r>
              <a:rPr lang="en-US" dirty="0"/>
              <a:t> can be challenging, especially if you start out with coding</a:t>
            </a:r>
          </a:p>
          <a:p>
            <a:r>
              <a:rPr lang="en-US" dirty="0"/>
              <a:t>Preparation and commitment, especially during the first few weeks, is key to success</a:t>
            </a:r>
          </a:p>
          <a:p>
            <a:r>
              <a:rPr lang="en-US" dirty="0"/>
              <a:t>New to Python and/or R? Follow the installation guides available at the course websites</a:t>
            </a:r>
          </a:p>
          <a:p>
            <a:pPr lvl="1"/>
            <a:r>
              <a:rPr lang="en-US" dirty="0"/>
              <a:t>For </a:t>
            </a:r>
            <a:r>
              <a:rPr lang="en-US" dirty="0" err="1"/>
              <a:t>oDCM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https://odcm.hannesdatta.com/docs/tutorials/software/</a:t>
            </a:r>
            <a:endParaRPr lang="en-US" dirty="0"/>
          </a:p>
          <a:p>
            <a:pPr lvl="1"/>
            <a:r>
              <a:rPr lang="en-US" dirty="0"/>
              <a:t>For </a:t>
            </a:r>
            <a:r>
              <a:rPr lang="en-US" dirty="0" err="1"/>
              <a:t>dPrep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https://dprep.hannesdatta.com/docs/tutorials/software-installation/</a:t>
            </a:r>
            <a:endParaRPr lang="en-US" dirty="0"/>
          </a:p>
          <a:p>
            <a:r>
              <a:rPr lang="en-US" b="1" dirty="0"/>
              <a:t>Bring your laptop to all on-campus sessions</a:t>
            </a:r>
            <a:r>
              <a:rPr lang="en-US" dirty="0"/>
              <a:t> (lectures not scheduled in computer rooms!)</a:t>
            </a:r>
            <a:endParaRPr lang="en-US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195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205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 few notes on coding</vt:lpstr>
      <vt:lpstr>Getting ready for oDCM and dPrep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few notes on coding</dc:title>
  <dc:creator>Hannes Datta</dc:creator>
  <cp:lastModifiedBy>Hannes Datta</cp:lastModifiedBy>
  <cp:revision>2</cp:revision>
  <dcterms:created xsi:type="dcterms:W3CDTF">2022-08-29T08:50:28Z</dcterms:created>
  <dcterms:modified xsi:type="dcterms:W3CDTF">2022-08-29T09:03:00Z</dcterms:modified>
</cp:coreProperties>
</file>