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Classic" pitchFamily="2" charset="77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3" autoAdjust="0"/>
  </p:normalViewPr>
  <p:slideViewPr>
    <p:cSldViewPr>
      <p:cViewPr>
        <p:scale>
          <a:sx n="36" d="100"/>
          <a:sy n="36" d="100"/>
        </p:scale>
        <p:origin x="1640" y="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1338" y="3758565"/>
            <a:ext cx="16363262" cy="448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Tips for a good breakout-session:</a:t>
            </a:r>
          </a:p>
          <a:p>
            <a:pPr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Montserrat Classic"/>
            </a:endParaRP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Turn your mic &amp; camera off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Send a question in the chat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When your question comes up,</a:t>
            </a:r>
            <a:br>
              <a:rPr lang="en-US" sz="4200" dirty="0">
                <a:solidFill>
                  <a:srgbClr val="FFFFFF"/>
                </a:solidFill>
                <a:latin typeface="Montserrat Classic"/>
              </a:rPr>
            </a:b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you can show and unmute yourself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1706" y="857250"/>
            <a:ext cx="785127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Montserrat Classic"/>
              </a:rPr>
              <a:t>Hi, welcome!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9EDD4-D68C-C24D-ACDF-09CF3A28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738" y="7200900"/>
            <a:ext cx="11049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04008-93DF-7A4F-9B2F-B9CB00BD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84" y="1076325"/>
            <a:ext cx="11049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0346" y="1214690"/>
            <a:ext cx="2196991" cy="15698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91404" y="1380651"/>
            <a:ext cx="1070519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 dirty="0">
                <a:solidFill>
                  <a:srgbClr val="FFFFFF"/>
                </a:solidFill>
                <a:latin typeface="Montserrat Classic"/>
              </a:rPr>
              <a:t>Feel free to contact us!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6442" y="3686370"/>
            <a:ext cx="14211300" cy="14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 err="1">
                <a:solidFill>
                  <a:srgbClr val="FFFFFF"/>
                </a:solidFill>
                <a:latin typeface="Montserrat Classic"/>
              </a:rPr>
              <a:t>Aïsha</a:t>
            </a: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 Van Roy, </a:t>
            </a:r>
            <a:r>
              <a:rPr lang="en-US" sz="4200" i="1" dirty="0">
                <a:solidFill>
                  <a:srgbClr val="FFFFFF"/>
                </a:solidFill>
                <a:latin typeface="Montserrat Classic"/>
              </a:rPr>
              <a:t>communications </a:t>
            </a:r>
          </a:p>
          <a:p>
            <a:pPr>
              <a:lnSpc>
                <a:spcPts val="5880"/>
              </a:lnSpc>
            </a:pPr>
            <a:r>
              <a:rPr lang="en-US" sz="4200" dirty="0" err="1">
                <a:solidFill>
                  <a:srgbClr val="FFFFFF"/>
                </a:solidFill>
                <a:latin typeface="Montserrat Classic"/>
              </a:rPr>
              <a:t>aishavanroy@gmail.com</a:t>
            </a: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 (or </a:t>
            </a:r>
            <a:r>
              <a:rPr lang="en-US" sz="4200" dirty="0" err="1">
                <a:solidFill>
                  <a:srgbClr val="FFFFFF"/>
                </a:solidFill>
                <a:latin typeface="Montserrat Classic"/>
              </a:rPr>
              <a:t>Linkedin</a:t>
            </a: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3394" y="5857317"/>
            <a:ext cx="14211300" cy="700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member, </a:t>
            </a:r>
            <a:r>
              <a:rPr lang="en-US" sz="4200" i="1" dirty="0">
                <a:solidFill>
                  <a:srgbClr val="FFFFFF"/>
                </a:solidFill>
                <a:latin typeface="Montserrat Classic"/>
              </a:rPr>
              <a:t>role  </a:t>
            </a: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-  mail/@...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9593" y="7045602"/>
            <a:ext cx="14135101" cy="700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member, </a:t>
            </a:r>
            <a:r>
              <a:rPr lang="en-US" sz="4200" i="1" dirty="0">
                <a:solidFill>
                  <a:srgbClr val="FFFFFF"/>
                </a:solidFill>
                <a:latin typeface="Montserrat Classic"/>
              </a:rPr>
              <a:t>role</a:t>
            </a: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  -  mail/@...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 Classic</vt:lpstr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welcome!</dc:title>
  <cp:lastModifiedBy>Miet Claes</cp:lastModifiedBy>
  <cp:revision>13</cp:revision>
  <dcterms:created xsi:type="dcterms:W3CDTF">2006-08-16T00:00:00Z</dcterms:created>
  <dcterms:modified xsi:type="dcterms:W3CDTF">2020-07-27T21:54:56Z</dcterms:modified>
  <dc:identifier>DAEDK_YsljY</dc:identifier>
</cp:coreProperties>
</file>