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 Classic" pitchFamily="2" charset="77"/>
      <p:regular r:id="rId8"/>
    </p:embeddedFont>
    <p:embeddedFont>
      <p:font typeface="Montserrat Extra-Light Italics" pitchFamily="2" charset="77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19" autoAdjust="0"/>
  </p:normalViewPr>
  <p:slideViewPr>
    <p:cSldViewPr>
      <p:cViewPr varScale="1">
        <p:scale>
          <a:sx n="73" d="100"/>
          <a:sy n="73" d="100"/>
        </p:scale>
        <p:origin x="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739" y="3263265"/>
            <a:ext cx="17486523" cy="591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Montserrat Classic"/>
              </a:rPr>
              <a:t>Tips for a good breakout-session:</a:t>
            </a:r>
          </a:p>
          <a:p>
            <a:pPr algn="ctr">
              <a:lnSpc>
                <a:spcPts val="5880"/>
              </a:lnSpc>
            </a:pPr>
            <a:endParaRPr lang="en-US" sz="4200">
              <a:solidFill>
                <a:srgbClr val="FFFFFF"/>
              </a:solidFill>
              <a:latin typeface="Montserrat Classic"/>
            </a:endParaRPr>
          </a:p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 Classic"/>
              </a:rPr>
              <a:t>Turn your camera off</a:t>
            </a:r>
          </a:p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 Classic"/>
              </a:rPr>
              <a:t>Send a question in the chat</a:t>
            </a:r>
          </a:p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 Classic"/>
              </a:rPr>
              <a:t>When your question comes up, you can show yourself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Montserrat Classic"/>
              </a:rPr>
              <a:t> </a:t>
            </a:r>
          </a:p>
          <a:p>
            <a:pPr algn="ctr">
              <a:lnSpc>
                <a:spcPts val="5880"/>
              </a:lnSpc>
            </a:pPr>
            <a:endParaRPr lang="en-US" sz="4200">
              <a:solidFill>
                <a:srgbClr val="FFFFFF"/>
              </a:solidFill>
              <a:latin typeface="Montserrat Classic"/>
            </a:endParaRP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Montserrat Extra-Light Italics"/>
              </a:rPr>
              <a:t>No idea what to ask? Look in the chat for ideas!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6040" y="6257925"/>
            <a:ext cx="666520" cy="6665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1271071"/>
            <a:ext cx="1129229" cy="11292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51706" y="857250"/>
            <a:ext cx="785127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Montserrat Classic"/>
              </a:rPr>
              <a:t>Hi, welcome!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0346" y="1214690"/>
            <a:ext cx="2196991" cy="15698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91404" y="904875"/>
            <a:ext cx="1070519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Montserrat Classic"/>
              </a:rPr>
              <a:t>Feel free to contact us!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841" y="3175130"/>
            <a:ext cx="14211300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Montserrat Classic"/>
              </a:rPr>
              <a:t>Aïsha- communications  - aishavanroy@gmail.com or    Linkedin</a:t>
            </a:r>
          </a:p>
          <a:p>
            <a:pPr algn="r">
              <a:lnSpc>
                <a:spcPts val="5880"/>
              </a:lnSpc>
            </a:pPr>
            <a:endParaRPr lang="en-US" sz="420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39467" y="5346077"/>
            <a:ext cx="11209065" cy="671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Team member - role  -  mail/@...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15666" y="6534361"/>
            <a:ext cx="11056665" cy="671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Team member - role  -  mail/@...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Macintosh PowerPoint</Application>
  <PresentationFormat>Aangepast</PresentationFormat>
  <Paragraphs>13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Montserrat Extra-Light Italics</vt:lpstr>
      <vt:lpstr>Calibri</vt:lpstr>
      <vt:lpstr>Arial</vt:lpstr>
      <vt:lpstr>Montserrat Classic</vt:lpstr>
      <vt:lpstr>Office Theme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welcome!</dc:title>
  <cp:lastModifiedBy>Aïsha Van Roy</cp:lastModifiedBy>
  <cp:revision>2</cp:revision>
  <dcterms:created xsi:type="dcterms:W3CDTF">2006-08-16T00:00:00Z</dcterms:created>
  <dcterms:modified xsi:type="dcterms:W3CDTF">2020-07-27T15:21:30Z</dcterms:modified>
  <dc:identifier>DAEDK_YsljY</dc:identifier>
</cp:coreProperties>
</file>