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3B932-C7C8-4AA7-B9C0-50DF8401F2B6}" type="datetimeFigureOut">
              <a:rPr lang="nl-NL" smtClean="0"/>
              <a:t>8-11-2016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1490-C4B1-4372-9C88-8FB4F94352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7552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3B932-C7C8-4AA7-B9C0-50DF8401F2B6}" type="datetimeFigureOut">
              <a:rPr lang="nl-NL" smtClean="0"/>
              <a:t>8-11-2016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1490-C4B1-4372-9C88-8FB4F94352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1111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3B932-C7C8-4AA7-B9C0-50DF8401F2B6}" type="datetimeFigureOut">
              <a:rPr lang="nl-NL" smtClean="0"/>
              <a:t>8-11-2016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1490-C4B1-4372-9C88-8FB4F94352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81975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3B932-C7C8-4AA7-B9C0-50DF8401F2B6}" type="datetimeFigureOut">
              <a:rPr lang="nl-NL" smtClean="0"/>
              <a:t>8-11-2016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1490-C4B1-4372-9C88-8FB4F94352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4182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3B932-C7C8-4AA7-B9C0-50DF8401F2B6}" type="datetimeFigureOut">
              <a:rPr lang="nl-NL" smtClean="0"/>
              <a:t>8-11-2016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1490-C4B1-4372-9C88-8FB4F94352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1413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3B932-C7C8-4AA7-B9C0-50DF8401F2B6}" type="datetimeFigureOut">
              <a:rPr lang="nl-NL" smtClean="0"/>
              <a:t>8-11-2016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1490-C4B1-4372-9C88-8FB4F94352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28096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3B932-C7C8-4AA7-B9C0-50DF8401F2B6}" type="datetimeFigureOut">
              <a:rPr lang="nl-NL" smtClean="0"/>
              <a:t>8-11-2016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1490-C4B1-4372-9C88-8FB4F94352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0475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3B932-C7C8-4AA7-B9C0-50DF8401F2B6}" type="datetimeFigureOut">
              <a:rPr lang="nl-NL" smtClean="0"/>
              <a:t>8-11-2016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1490-C4B1-4372-9C88-8FB4F94352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843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3B932-C7C8-4AA7-B9C0-50DF8401F2B6}" type="datetimeFigureOut">
              <a:rPr lang="nl-NL" smtClean="0"/>
              <a:t>8-11-2016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1490-C4B1-4372-9C88-8FB4F94352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7798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3B932-C7C8-4AA7-B9C0-50DF8401F2B6}" type="datetimeFigureOut">
              <a:rPr lang="nl-NL" smtClean="0"/>
              <a:t>8-11-2016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1490-C4B1-4372-9C88-8FB4F94352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0720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3B932-C7C8-4AA7-B9C0-50DF8401F2B6}" type="datetimeFigureOut">
              <a:rPr lang="nl-NL" smtClean="0"/>
              <a:t>8-11-2016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1490-C4B1-4372-9C88-8FB4F94352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0818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3B932-C7C8-4AA7-B9C0-50DF8401F2B6}" type="datetimeFigureOut">
              <a:rPr lang="nl-NL" smtClean="0"/>
              <a:t>8-11-2016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F1490-C4B1-4372-9C88-8FB4F94352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2062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765" y="463827"/>
            <a:ext cx="8705118" cy="610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537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514" y="384313"/>
            <a:ext cx="5861862" cy="6266813"/>
          </a:xfrm>
        </p:spPr>
      </p:pic>
    </p:spTree>
    <p:extLst>
      <p:ext uri="{BB962C8B-B14F-4D97-AF65-F5344CB8AC3E}">
        <p14:creationId xmlns:p14="http://schemas.microsoft.com/office/powerpoint/2010/main" val="4102707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775" y="477078"/>
            <a:ext cx="5671283" cy="6115878"/>
          </a:xfrm>
        </p:spPr>
      </p:pic>
    </p:spTree>
    <p:extLst>
      <p:ext uri="{BB962C8B-B14F-4D97-AF65-F5344CB8AC3E}">
        <p14:creationId xmlns:p14="http://schemas.microsoft.com/office/powerpoint/2010/main" val="2015539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688" y="365125"/>
            <a:ext cx="6135756" cy="6530682"/>
          </a:xfrm>
        </p:spPr>
      </p:pic>
    </p:spTree>
    <p:extLst>
      <p:ext uri="{BB962C8B-B14F-4D97-AF65-F5344CB8AC3E}">
        <p14:creationId xmlns:p14="http://schemas.microsoft.com/office/powerpoint/2010/main" val="268103808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Breedbeeld</PresentationFormat>
  <Paragraphs>0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Kantoorthema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Paul Janssen</dc:creator>
  <cp:lastModifiedBy>Paul Janssen</cp:lastModifiedBy>
  <cp:revision>1</cp:revision>
  <dcterms:created xsi:type="dcterms:W3CDTF">2016-11-08T13:52:27Z</dcterms:created>
  <dcterms:modified xsi:type="dcterms:W3CDTF">2016-11-08T13:57:26Z</dcterms:modified>
</cp:coreProperties>
</file>