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0" r:id="rId3"/>
    <p:sldId id="282" r:id="rId4"/>
    <p:sldId id="283" r:id="rId5"/>
    <p:sldId id="284" r:id="rId6"/>
    <p:sldId id="299" r:id="rId7"/>
    <p:sldId id="281" r:id="rId8"/>
    <p:sldId id="292" r:id="rId9"/>
    <p:sldId id="286" r:id="rId10"/>
    <p:sldId id="285" r:id="rId11"/>
    <p:sldId id="287" r:id="rId12"/>
    <p:sldId id="293" r:id="rId13"/>
    <p:sldId id="290" r:id="rId14"/>
    <p:sldId id="288" r:id="rId15"/>
    <p:sldId id="294" r:id="rId16"/>
    <p:sldId id="295" r:id="rId17"/>
    <p:sldId id="296" r:id="rId18"/>
    <p:sldId id="297" r:id="rId19"/>
    <p:sldId id="298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660"/>
  </p:normalViewPr>
  <p:slideViewPr>
    <p:cSldViewPr>
      <p:cViewPr>
        <p:scale>
          <a:sx n="60" d="100"/>
          <a:sy n="60" d="100"/>
        </p:scale>
        <p:origin x="-147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pPr/>
              <a:t>19-4-2016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pPr/>
              <a:t>19-4-2016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4038600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44539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1186408"/>
            <a:ext cx="7848872" cy="4690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2575286"/>
            <a:ext cx="4418856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686326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128124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xmlns="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50131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xmlns="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/>
          <a:lstStyle/>
          <a:p>
            <a:r>
              <a:rPr lang="nl-NL" dirty="0" smtClean="0"/>
              <a:t>IMOD versie 05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nl-NL" dirty="0" smtClean="0"/>
              <a:t>In 6 diagrammen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57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805264" y="0"/>
            <a:ext cx="16462633" cy="1096649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geeft inhoud aan eigenschappen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79728"/>
            <a:ext cx="7128792" cy="52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620688" y="188640"/>
            <a:ext cx="8229600" cy="1143000"/>
          </a:xfrm>
        </p:spPr>
        <p:txBody>
          <a:bodyPr/>
          <a:lstStyle/>
          <a:p>
            <a:r>
              <a:rPr lang="nl-NL" dirty="0" smtClean="0"/>
              <a:t>Als de kaart het niet weet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4197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395536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het in de tekst</a:t>
            </a:r>
            <a:r>
              <a:rPr kumimoji="0" lang="nl-NL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beschreven!</a:t>
            </a:r>
            <a:endParaRPr kumimoji="0" lang="nl-NL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0409" y="593304"/>
            <a:ext cx="9404409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emporeel model.wm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736677"/>
            <a:ext cx="8820472" cy="512132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Temporeel model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Toelichting temporeel model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Voorbeeld stappen</a:t>
            </a:r>
          </a:p>
        </p:txBody>
      </p:sp>
    </p:spTree>
    <p:extLst>
      <p:ext uri="{BB962C8B-B14F-4D97-AF65-F5344CB8AC3E}">
        <p14:creationId xmlns="" xmlns:p14="http://schemas.microsoft.com/office/powerpoint/2010/main" val="2740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0"/>
            <a:ext cx="8229600" cy="1143000"/>
          </a:xfrm>
        </p:spPr>
        <p:txBody>
          <a:bodyPr>
            <a:normAutofit/>
          </a:bodyPr>
          <a:lstStyle/>
          <a:p>
            <a:r>
              <a:rPr lang="nl-NL" sz="2400" b="1" dirty="0"/>
              <a:t>Stap 1: Het publiceren van een nieuw omgevingsdocument</a:t>
            </a: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5760720" cy="16573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8614482"/>
              </p:ext>
            </p:extLst>
          </p:nvPr>
        </p:nvGraphicFramePr>
        <p:xfrm>
          <a:off x="1653734" y="4653136"/>
          <a:ext cx="5637530" cy="1259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323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Eerste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1-6-2019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15-8-2019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07904" y="11967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t1 (1-7-2019 uit onderstaand scenario) stelt een bevoegd gezag een omgevingsdocument vast en biedt dit vervolgens (op 4-7-2019) aan de registratie aan.</a:t>
            </a:r>
          </a:p>
        </p:txBody>
      </p:sp>
    </p:spTree>
    <p:extLst>
      <p:ext uri="{BB962C8B-B14F-4D97-AF65-F5344CB8AC3E}">
        <p14:creationId xmlns="" xmlns:p14="http://schemas.microsoft.com/office/powerpoint/2010/main" val="9922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/>
              <a:t>Stap 2: Het publiceren van een wijziging van een omgevingsdocument (invoegen nieuw artikel)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80928"/>
            <a:ext cx="5052060" cy="24307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297512"/>
              </p:ext>
            </p:extLst>
          </p:nvPr>
        </p:nvGraphicFramePr>
        <p:xfrm>
          <a:off x="1835696" y="5301208"/>
          <a:ext cx="5637530" cy="1259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Tweede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16-10-2019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95736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t2 (2-9-2019 uit onderstaand scenario) stelt een bevoegd gezag een gewijzigd omgevingsdocument vast en biedt dit (op 4-9-2019) aan de registratie aan.</a:t>
            </a:r>
          </a:p>
        </p:txBody>
      </p:sp>
    </p:spTree>
    <p:extLst>
      <p:ext uri="{BB962C8B-B14F-4D97-AF65-F5344CB8AC3E}">
        <p14:creationId xmlns="" xmlns:p14="http://schemas.microsoft.com/office/powerpoint/2010/main" val="26364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 smtClean="0"/>
              <a:t>Stap 3: Het publiceren van een wijziging van een omgevingsdocument (artikel voor wonen splitsen in wonen en wonen 2)</a:t>
            </a:r>
            <a:r>
              <a:rPr lang="nl-NL" sz="2400" dirty="0" smtClean="0"/>
              <a:t/>
            </a:r>
            <a:br>
              <a:rPr lang="nl-NL" sz="2400" dirty="0" smtClean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04" y="1484784"/>
            <a:ext cx="4732020" cy="36499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7687638"/>
              </p:ext>
            </p:extLst>
          </p:nvPr>
        </p:nvGraphicFramePr>
        <p:xfrm>
          <a:off x="1619672" y="5301208"/>
          <a:ext cx="5637530" cy="1259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Derde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15-11-2019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496" y="24208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t3 (2-10-2019 uit onderstaand scenario) stelt een bevoegd gezag een omgevingsdocument vast en biedt dit (op 4-10-2019) aan de registratie aan.</a:t>
            </a:r>
          </a:p>
        </p:txBody>
      </p:sp>
    </p:spTree>
    <p:extLst>
      <p:ext uri="{BB962C8B-B14F-4D97-AF65-F5344CB8AC3E}">
        <p14:creationId xmlns="" xmlns:p14="http://schemas.microsoft.com/office/powerpoint/2010/main" val="25049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/>
              <a:t>Stap 4: Het publiceren van een wijziging met terugwerkende kracht van een omgevingsdocument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047008"/>
            <a:ext cx="5684520" cy="464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0418230"/>
              </p:ext>
            </p:extLst>
          </p:nvPr>
        </p:nvGraphicFramePr>
        <p:xfrm>
          <a:off x="1619672" y="5450944"/>
          <a:ext cx="5637530" cy="1259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30-10-2019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5-12-2019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7-12-2019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8529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t4 (3-12-2019 uit onderstaand scenario) stelt een bevoegd gezag een omgevingsdocument vast en biedt dit (op 7-12-2019) aan de registratie aan.</a:t>
            </a:r>
          </a:p>
        </p:txBody>
      </p:sp>
    </p:spTree>
    <p:extLst>
      <p:ext uri="{BB962C8B-B14F-4D97-AF65-F5344CB8AC3E}">
        <p14:creationId xmlns="" xmlns:p14="http://schemas.microsoft.com/office/powerpoint/2010/main" val="10507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pendencies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59736"/>
            <a:ext cx="9144000" cy="4938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0" y="0"/>
            <a:ext cx="3851920" cy="620688"/>
          </a:xfrm>
        </p:spPr>
        <p:txBody>
          <a:bodyPr/>
          <a:lstStyle/>
          <a:p>
            <a:r>
              <a:rPr lang="nl-NL" dirty="0" smtClean="0"/>
              <a:t>Basisprincipe</a:t>
            </a:r>
            <a:endParaRPr lang="nl-NL" dirty="0"/>
          </a:p>
        </p:txBody>
      </p:sp>
      <p:pic>
        <p:nvPicPr>
          <p:cNvPr id="4" name="Afbeelding 3" descr="IMOR princip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536" y="0"/>
            <a:ext cx="9144000" cy="6067269"/>
          </a:xfrm>
          <a:prstGeom prst="rect">
            <a:avLst/>
          </a:prstGeom>
        </p:spPr>
      </p:pic>
      <p:grpSp>
        <p:nvGrpSpPr>
          <p:cNvPr id="13" name="Groep 12"/>
          <p:cNvGrpSpPr/>
          <p:nvPr/>
        </p:nvGrpSpPr>
        <p:grpSpPr>
          <a:xfrm>
            <a:off x="0" y="692696"/>
            <a:ext cx="8892480" cy="4032448"/>
            <a:chOff x="0" y="692696"/>
            <a:chExt cx="8892480" cy="4032448"/>
          </a:xfrm>
        </p:grpSpPr>
        <p:sp>
          <p:nvSpPr>
            <p:cNvPr id="6" name="Ondertitel 2"/>
            <p:cNvSpPr txBox="1">
              <a:spLocks/>
            </p:cNvSpPr>
            <p:nvPr/>
          </p:nvSpPr>
          <p:spPr>
            <a:xfrm>
              <a:off x="0" y="692696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Omgevingsdocument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Ondertitel 2"/>
            <p:cNvSpPr txBox="1">
              <a:spLocks/>
            </p:cNvSpPr>
            <p:nvPr/>
          </p:nvSpPr>
          <p:spPr>
            <a:xfrm>
              <a:off x="3419872" y="4365104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Regeltekst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ndertitel 2"/>
            <p:cNvSpPr txBox="1">
              <a:spLocks/>
            </p:cNvSpPr>
            <p:nvPr/>
          </p:nvSpPr>
          <p:spPr>
            <a:xfrm>
              <a:off x="6084168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Waarden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ndertitel 2"/>
            <p:cNvSpPr txBox="1">
              <a:spLocks/>
            </p:cNvSpPr>
            <p:nvPr/>
          </p:nvSpPr>
          <p:spPr>
            <a:xfrm>
              <a:off x="6588224" y="3429000"/>
              <a:ext cx="2304256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Eigenschappen van tekst</a:t>
              </a:r>
              <a:r>
                <a:rPr kumimoji="0" lang="nl-NL" sz="16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en 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Ondertitel 2"/>
            <p:cNvSpPr txBox="1">
              <a:spLocks/>
            </p:cNvSpPr>
            <p:nvPr/>
          </p:nvSpPr>
          <p:spPr>
            <a:xfrm>
              <a:off x="3491880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Ondertitel 2"/>
            <p:cNvSpPr txBox="1">
              <a:spLocks/>
            </p:cNvSpPr>
            <p:nvPr/>
          </p:nvSpPr>
          <p:spPr>
            <a:xfrm>
              <a:off x="4139952" y="2996952"/>
              <a:ext cx="1944216" cy="4320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Structuur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3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inhoud</a:t>
              </a:r>
              <a:r>
                <a:rPr kumimoji="0" lang="nl-NL" sz="13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- legenda</a:t>
              </a:r>
              <a:endParaRPr kumimoji="0" lang="nl-NL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60848" y="-1251520"/>
            <a:ext cx="15057376" cy="1003038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-900608" y="-315416"/>
            <a:ext cx="1368152" cy="71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4932040" y="-315416"/>
            <a:ext cx="5688632" cy="820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540568" y="5157192"/>
            <a:ext cx="7704856" cy="3168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5111552" y="404664"/>
            <a:ext cx="40324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structureert de tekst en de kaart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bevat naam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 basisinformatie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verbindt kaart en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is een zelfstandig ding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-tekstpatronen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60648" y="692696"/>
            <a:ext cx="13681520" cy="7748088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364088" y="0"/>
            <a:ext cx="3528392" cy="134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580112" y="0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Tekst bevat Tekstpatronen met of zonder invulveld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-BWB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836712"/>
            <a:ext cx="10429701" cy="82150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89711" y="-2623709"/>
            <a:ext cx="14233711" cy="9481709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 geven betekenis aan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/>
          <a:lstStyle/>
          <a:p>
            <a:r>
              <a:rPr lang="nl-NL" i="1" dirty="0" smtClean="0"/>
              <a:t>Zoals in de kaart aangegeven!</a:t>
            </a:r>
            <a:endParaRPr lang="nl-NL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5505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-176470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 de tekst het niet weet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al 7"/>
          <p:cNvSpPr/>
          <p:nvPr/>
        </p:nvSpPr>
        <p:spPr>
          <a:xfrm>
            <a:off x="2339752" y="5129808"/>
            <a:ext cx="3384376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23280"/>
            <a:ext cx="8172400" cy="48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novum 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</Template>
  <TotalTime>913</TotalTime>
  <Words>478</Words>
  <Application>Microsoft Office PowerPoint</Application>
  <PresentationFormat>Diavoorstelling (4:3)</PresentationFormat>
  <Paragraphs>147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Geonovum presentatie</vt:lpstr>
      <vt:lpstr>IMOD versie 05</vt:lpstr>
      <vt:lpstr>Dia 2</vt:lpstr>
      <vt:lpstr>Basisprincipe</vt:lpstr>
      <vt:lpstr>Dia 4</vt:lpstr>
      <vt:lpstr>Dia 5</vt:lpstr>
      <vt:lpstr>Dia 6</vt:lpstr>
      <vt:lpstr>Dia 7</vt:lpstr>
      <vt:lpstr>Zoals in de kaart aangegeven!</vt:lpstr>
      <vt:lpstr>Dia 9</vt:lpstr>
      <vt:lpstr>Dia 10</vt:lpstr>
      <vt:lpstr>Dia 11</vt:lpstr>
      <vt:lpstr>Als de kaart het niet weet</vt:lpstr>
      <vt:lpstr>Dia 13</vt:lpstr>
      <vt:lpstr>Dia 14</vt:lpstr>
      <vt:lpstr>Toelichting temporeel model</vt:lpstr>
      <vt:lpstr>Stap 1: Het publiceren van een nieuw omgevingsdocument</vt:lpstr>
      <vt:lpstr>Stap 2: Het publiceren van een wijziging van een omgevingsdocument (invoegen nieuw artikel) </vt:lpstr>
      <vt:lpstr>Stap 3: Het publiceren van een wijziging van een omgevingsdocument (artikel voor wonen splitsen in wonen en wonen 2) </vt:lpstr>
      <vt:lpstr>Stap 4: Het publiceren van een wijziging met terugwerkende kracht van een omgevingsdocument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pjanssen</cp:lastModifiedBy>
  <cp:revision>39</cp:revision>
  <dcterms:created xsi:type="dcterms:W3CDTF">2015-06-16T09:28:27Z</dcterms:created>
  <dcterms:modified xsi:type="dcterms:W3CDTF">2016-04-19T11:35:35Z</dcterms:modified>
</cp:coreProperties>
</file>