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A9C-809A-46DE-A8C7-B557AA149D4D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DE71-F708-4359-A40F-D6852FF068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382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A9C-809A-46DE-A8C7-B557AA149D4D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DE71-F708-4359-A40F-D6852FF068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140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A9C-809A-46DE-A8C7-B557AA149D4D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DE71-F708-4359-A40F-D6852FF068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180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A9C-809A-46DE-A8C7-B557AA149D4D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DE71-F708-4359-A40F-D6852FF068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33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A9C-809A-46DE-A8C7-B557AA149D4D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DE71-F708-4359-A40F-D6852FF068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25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A9C-809A-46DE-A8C7-B557AA149D4D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DE71-F708-4359-A40F-D6852FF068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42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A9C-809A-46DE-A8C7-B557AA149D4D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DE71-F708-4359-A40F-D6852FF068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62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A9C-809A-46DE-A8C7-B557AA149D4D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DE71-F708-4359-A40F-D6852FF068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643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A9C-809A-46DE-A8C7-B557AA149D4D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DE71-F708-4359-A40F-D6852FF068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576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A9C-809A-46DE-A8C7-B557AA149D4D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DE71-F708-4359-A40F-D6852FF068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608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A9C-809A-46DE-A8C7-B557AA149D4D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DE71-F708-4359-A40F-D6852FF068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589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BA9C-809A-46DE-A8C7-B557AA149D4D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ADE71-F708-4359-A40F-D6852FF068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84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Toelichting temporeel model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Voorbeeld stappen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01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2400" b="1" dirty="0"/>
              <a:t>Stap 1: Het publiceren van een nieuw omgevingsdocument</a:t>
            </a:r>
            <a:endParaRPr lang="nl-NL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08920"/>
            <a:ext cx="5760720" cy="165735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614482"/>
              </p:ext>
            </p:extLst>
          </p:nvPr>
        </p:nvGraphicFramePr>
        <p:xfrm>
          <a:off x="1653734" y="4653136"/>
          <a:ext cx="563753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2044700"/>
                <a:gridCol w="1881505"/>
              </a:tblGrid>
              <a:tr h="3235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Eerste versie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Attribuut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Waarde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1-6-2019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Begin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15-8-2019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vaststelling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1-7-2019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bekendmaking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3-7-2019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4-7-2019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null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763688" y="112474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Op een tijdstip t1 (1-7-2019 uit onderstaand scenario) stelt een bevoegd gezag een omgevingsdocument vast en biedt dit vervolgens (op 4-7-2019) aan de registratie aan.</a:t>
            </a:r>
          </a:p>
        </p:txBody>
      </p:sp>
    </p:spTree>
    <p:extLst>
      <p:ext uri="{BB962C8B-B14F-4D97-AF65-F5344CB8AC3E}">
        <p14:creationId xmlns:p14="http://schemas.microsoft.com/office/powerpoint/2010/main" val="99222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400" b="1" dirty="0"/>
              <a:t>Stap 2: Het publiceren van een wijziging van een omgevingsdocument (invoegen nieuw artikel)</a:t>
            </a:r>
            <a:r>
              <a:rPr lang="nl-NL" sz="2400" dirty="0"/>
              <a:t/>
            </a:r>
            <a:br>
              <a:rPr lang="nl-NL" sz="2400" dirty="0"/>
            </a:br>
            <a:endParaRPr lang="nl-NL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780928"/>
            <a:ext cx="5052060" cy="243078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7512"/>
              </p:ext>
            </p:extLst>
          </p:nvPr>
        </p:nvGraphicFramePr>
        <p:xfrm>
          <a:off x="1835696" y="5301208"/>
          <a:ext cx="563753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2044700"/>
                <a:gridCol w="188150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Tweede versie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Attribuut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Waarde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1-9-2019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Begin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16-10-2019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vaststelling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2-9-2019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bekendmaking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3-9-2019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4-9-2019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null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195736" y="13407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Op een tijdstip t2 (2-9-2019 uit onderstaand scenario) stelt een bevoegd gezag een gewijzigd omgevingsdocument vast en biedt dit (op 4-9-2019) aan de registratie aan.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647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400" b="1" dirty="0" smtClean="0"/>
              <a:t>Stap 3: Het publiceren van een wijziging van een omgevingsdocument (artikel voor wonen splitsen in wonen en wonen 2)</a:t>
            </a:r>
            <a:r>
              <a:rPr lang="nl-NL" sz="2400" dirty="0" smtClean="0"/>
              <a:t/>
            </a:r>
            <a:br>
              <a:rPr lang="nl-NL" sz="2400" dirty="0" smtClean="0"/>
            </a:br>
            <a:endParaRPr lang="nl-NL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04" y="1484784"/>
            <a:ext cx="4732020" cy="364998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687638"/>
              </p:ext>
            </p:extLst>
          </p:nvPr>
        </p:nvGraphicFramePr>
        <p:xfrm>
          <a:off x="1619672" y="5301208"/>
          <a:ext cx="563753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2044700"/>
                <a:gridCol w="188150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Derde versie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Attribuut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Waarde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Begin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15-11-2019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vaststelling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2-10-2019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bekendmaking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4-10-2019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null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5496" y="24208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Op een tijdstip t3 (2-10-2019 uit onderstaand scenario) stelt een bevoegd gezag een omgevingsdocument vast en biedt dit (op 4-10-2019) aan de registratie aan.</a:t>
            </a:r>
          </a:p>
        </p:txBody>
      </p:sp>
    </p:spTree>
    <p:extLst>
      <p:ext uri="{BB962C8B-B14F-4D97-AF65-F5344CB8AC3E}">
        <p14:creationId xmlns:p14="http://schemas.microsoft.com/office/powerpoint/2010/main" val="250498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400" b="1" dirty="0"/>
              <a:t>Stap 4: Het publiceren van een wijziging met terugwerkende kracht van een omgevingsdocument</a:t>
            </a:r>
            <a:r>
              <a:rPr lang="nl-NL" sz="2400" dirty="0"/>
              <a:t/>
            </a:r>
            <a:br>
              <a:rPr lang="nl-NL" sz="2400" dirty="0"/>
            </a:br>
            <a:endParaRPr lang="nl-NL" sz="24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047008"/>
            <a:ext cx="5684520" cy="4648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418230"/>
              </p:ext>
            </p:extLst>
          </p:nvPr>
        </p:nvGraphicFramePr>
        <p:xfrm>
          <a:off x="1619672" y="5450944"/>
          <a:ext cx="563753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/>
                <a:gridCol w="2044700"/>
                <a:gridCol w="188150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Attribuut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Waarde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1-12-2019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formeel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&lt;start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Begin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30-10-2019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&lt;eind materieel aspect&gt;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geldigheid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Null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vaststelling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3-12-2019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Datum bekendmaking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5-12-2019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Tijdstip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7-12-2019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 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>
                          <a:effectLst/>
                        </a:rPr>
                        <a:t>Eind registratie ROD</a:t>
                      </a:r>
                      <a:endParaRPr lang="nl-NL" sz="8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800" dirty="0">
                          <a:effectLst/>
                        </a:rPr>
                        <a:t>Null</a:t>
                      </a:r>
                      <a:endParaRPr lang="nl-NL" sz="8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28529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Op een tijdstip t4 (3-12-2019 uit onderstaand scenario) stelt een bevoegd gezag een omgevingsdocument vast en biedt dit (op 7-12-2019) aan de registratie aan.</a:t>
            </a:r>
          </a:p>
        </p:txBody>
      </p:sp>
    </p:spTree>
    <p:extLst>
      <p:ext uri="{BB962C8B-B14F-4D97-AF65-F5344CB8AC3E}">
        <p14:creationId xmlns:p14="http://schemas.microsoft.com/office/powerpoint/2010/main" val="105079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382</Words>
  <Application>Microsoft Office PowerPoint</Application>
  <PresentationFormat>On-screen Show (4:3)</PresentationFormat>
  <Paragraphs>118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Toelichting temporeel model</vt:lpstr>
      <vt:lpstr>Stap 1: Het publiceren van een nieuw omgevingsdocument</vt:lpstr>
      <vt:lpstr>Stap 2: Het publiceren van een wijziging van een omgevingsdocument (invoegen nieuw artikel) </vt:lpstr>
      <vt:lpstr>Stap 3: Het publiceren van een wijziging van een omgevingsdocument (artikel voor wonen splitsen in wonen en wonen 2) </vt:lpstr>
      <vt:lpstr>Stap 4: Het publiceren van een wijziging met terugwerkende kracht van een omgevingsdocument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RMG_User_003</dc:creator>
  <cp:lastModifiedBy>RMG_User_003</cp:lastModifiedBy>
  <cp:revision>9</cp:revision>
  <dcterms:created xsi:type="dcterms:W3CDTF">2016-03-30T07:48:40Z</dcterms:created>
  <dcterms:modified xsi:type="dcterms:W3CDTF">2016-03-30T09:07:36Z</dcterms:modified>
</cp:coreProperties>
</file>