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F62F2-2B81-46E5-9A04-0D714A6D59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A8001-4FAB-42B9-8AF0-C3D4ED93A59A}">
      <dgm:prSet phldrT="[Text]"/>
      <dgm:spPr/>
      <dgm:t>
        <a:bodyPr/>
        <a:lstStyle/>
        <a:p>
          <a:r>
            <a:rPr lang="en-US" dirty="0" smtClean="0"/>
            <a:t>Scientific Literature and Patents</a:t>
          </a:r>
          <a:endParaRPr lang="en-US" dirty="0"/>
        </a:p>
      </dgm:t>
    </dgm:pt>
    <dgm:pt modelId="{E9073EB6-2B20-49F9-8E14-1E4F5958E5E0}" type="parTrans" cxnId="{888069CA-05E2-4C6F-95F5-15687A55E251}">
      <dgm:prSet/>
      <dgm:spPr/>
      <dgm:t>
        <a:bodyPr/>
        <a:lstStyle/>
        <a:p>
          <a:endParaRPr lang="en-US"/>
        </a:p>
      </dgm:t>
    </dgm:pt>
    <dgm:pt modelId="{BCA6A442-2496-4D3E-A4D5-8172CEBAB8B4}" type="sibTrans" cxnId="{888069CA-05E2-4C6F-95F5-15687A55E251}">
      <dgm:prSet/>
      <dgm:spPr/>
      <dgm:t>
        <a:bodyPr/>
        <a:lstStyle/>
        <a:p>
          <a:endParaRPr lang="en-US"/>
        </a:p>
      </dgm:t>
    </dgm:pt>
    <dgm:pt modelId="{DDE15DBD-7AEB-4377-865C-4B51588AA3B7}">
      <dgm:prSet phldrT="[Text]"/>
      <dgm:spPr/>
      <dgm:t>
        <a:bodyPr/>
        <a:lstStyle/>
        <a:p>
          <a:r>
            <a:rPr lang="en-US" dirty="0" smtClean="0"/>
            <a:t>Polymer Diagrams        (P-OSRA)</a:t>
          </a:r>
          <a:endParaRPr lang="en-US" dirty="0"/>
        </a:p>
      </dgm:t>
    </dgm:pt>
    <dgm:pt modelId="{910E9CF2-AF8C-4E4F-A3AA-310F92B4DDDB}" type="parTrans" cxnId="{302E2A5A-A09E-4D88-ADA1-5217FEB33A61}">
      <dgm:prSet/>
      <dgm:spPr/>
      <dgm:t>
        <a:bodyPr/>
        <a:lstStyle/>
        <a:p>
          <a:endParaRPr lang="en-US"/>
        </a:p>
      </dgm:t>
    </dgm:pt>
    <dgm:pt modelId="{49C60893-D6B6-488C-A84C-880A32B9A978}" type="sibTrans" cxnId="{302E2A5A-A09E-4D88-ADA1-5217FEB33A61}">
      <dgm:prSet/>
      <dgm:spPr/>
      <dgm:t>
        <a:bodyPr/>
        <a:lstStyle/>
        <a:p>
          <a:endParaRPr lang="en-US"/>
        </a:p>
      </dgm:t>
    </dgm:pt>
    <dgm:pt modelId="{487A448C-19D6-4DDF-9E54-1E59380404FC}">
      <dgm:prSet phldrT="[Text]"/>
      <dgm:spPr/>
      <dgm:t>
        <a:bodyPr/>
        <a:lstStyle/>
        <a:p>
          <a:r>
            <a:rPr lang="en-US" dirty="0" smtClean="0"/>
            <a:t>Polymer Names</a:t>
          </a:r>
          <a:endParaRPr lang="en-US" dirty="0"/>
        </a:p>
      </dgm:t>
    </dgm:pt>
    <dgm:pt modelId="{3B990A8F-A549-4687-A745-23763B37E0DF}" type="parTrans" cxnId="{D87A6674-CAA7-4BFA-85E0-54CA3E14044F}">
      <dgm:prSet/>
      <dgm:spPr/>
      <dgm:t>
        <a:bodyPr/>
        <a:lstStyle/>
        <a:p>
          <a:endParaRPr lang="en-US"/>
        </a:p>
      </dgm:t>
    </dgm:pt>
    <dgm:pt modelId="{880AD585-B9FF-4A9B-A9FC-55CE65A01C9A}" type="sibTrans" cxnId="{D87A6674-CAA7-4BFA-85E0-54CA3E14044F}">
      <dgm:prSet/>
      <dgm:spPr/>
      <dgm:t>
        <a:bodyPr/>
        <a:lstStyle/>
        <a:p>
          <a:endParaRPr lang="en-US"/>
        </a:p>
      </dgm:t>
    </dgm:pt>
    <dgm:pt modelId="{70BF0585-014B-4C7E-AFCA-AE2D11E08F49}">
      <dgm:prSet phldrT="[Text]"/>
      <dgm:spPr/>
      <dgm:t>
        <a:bodyPr/>
        <a:lstStyle/>
        <a:p>
          <a:r>
            <a:rPr lang="en-US" dirty="0" smtClean="0"/>
            <a:t>Tables and other textual info</a:t>
          </a:r>
          <a:endParaRPr lang="en-US" dirty="0"/>
        </a:p>
      </dgm:t>
    </dgm:pt>
    <dgm:pt modelId="{6A1B1460-F09F-4139-AD5E-C1572A054A64}" type="parTrans" cxnId="{C4267B85-C08D-4C80-9CBD-59D03127BA61}">
      <dgm:prSet/>
      <dgm:spPr/>
      <dgm:t>
        <a:bodyPr/>
        <a:lstStyle/>
        <a:p>
          <a:endParaRPr lang="en-US"/>
        </a:p>
      </dgm:t>
    </dgm:pt>
    <dgm:pt modelId="{A303253E-1FC2-4A7A-AC18-091DAB81819B}" type="sibTrans" cxnId="{C4267B85-C08D-4C80-9CBD-59D03127BA61}">
      <dgm:prSet/>
      <dgm:spPr/>
      <dgm:t>
        <a:bodyPr/>
        <a:lstStyle/>
        <a:p>
          <a:endParaRPr lang="en-US"/>
        </a:p>
      </dgm:t>
    </dgm:pt>
    <dgm:pt modelId="{97E2506B-5965-4D35-9B69-ADA8B8038363}" type="pres">
      <dgm:prSet presAssocID="{5CEF62F2-2B81-46E5-9A04-0D714A6D59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25D8E2-8A04-420C-BB63-67CDE33C5FE2}" type="pres">
      <dgm:prSet presAssocID="{CF1A8001-4FAB-42B9-8AF0-C3D4ED93A59A}" presName="hierRoot1" presStyleCnt="0">
        <dgm:presLayoutVars>
          <dgm:hierBranch val="init"/>
        </dgm:presLayoutVars>
      </dgm:prSet>
      <dgm:spPr/>
    </dgm:pt>
    <dgm:pt modelId="{062AE79D-423E-4AA3-861B-4F853915BE0A}" type="pres">
      <dgm:prSet presAssocID="{CF1A8001-4FAB-42B9-8AF0-C3D4ED93A59A}" presName="rootComposite1" presStyleCnt="0"/>
      <dgm:spPr/>
    </dgm:pt>
    <dgm:pt modelId="{BD738377-3190-43A1-A0C9-7603B4C4596B}" type="pres">
      <dgm:prSet presAssocID="{CF1A8001-4FAB-42B9-8AF0-C3D4ED93A5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CC1DB-E842-4A3E-8274-07F4646051C9}" type="pres">
      <dgm:prSet presAssocID="{CF1A8001-4FAB-42B9-8AF0-C3D4ED93A5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FE72F5-A8C3-4C35-AA41-288667F9D511}" type="pres">
      <dgm:prSet presAssocID="{CF1A8001-4FAB-42B9-8AF0-C3D4ED93A59A}" presName="hierChild2" presStyleCnt="0"/>
      <dgm:spPr/>
    </dgm:pt>
    <dgm:pt modelId="{40FB939B-7269-48FB-828A-2E3E7349C87A}" type="pres">
      <dgm:prSet presAssocID="{910E9CF2-AF8C-4E4F-A3AA-310F92B4DDD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10E0A-1CA9-42EE-A50F-17E3D51BCE1F}" type="pres">
      <dgm:prSet presAssocID="{DDE15DBD-7AEB-4377-865C-4B51588AA3B7}" presName="hierRoot2" presStyleCnt="0">
        <dgm:presLayoutVars>
          <dgm:hierBranch val="init"/>
        </dgm:presLayoutVars>
      </dgm:prSet>
      <dgm:spPr/>
    </dgm:pt>
    <dgm:pt modelId="{125DCE61-51C6-42AD-B14F-CC6F4E456D07}" type="pres">
      <dgm:prSet presAssocID="{DDE15DBD-7AEB-4377-865C-4B51588AA3B7}" presName="rootComposite" presStyleCnt="0"/>
      <dgm:spPr/>
    </dgm:pt>
    <dgm:pt modelId="{06794DCD-688B-4F4E-83CC-06DF7E2D501C}" type="pres">
      <dgm:prSet presAssocID="{DDE15DBD-7AEB-4377-865C-4B51588AA3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79DBE-F4B7-4B96-9B5B-A7B00842BF84}" type="pres">
      <dgm:prSet presAssocID="{DDE15DBD-7AEB-4377-865C-4B51588AA3B7}" presName="rootConnector" presStyleLbl="node2" presStyleIdx="0" presStyleCnt="3"/>
      <dgm:spPr/>
      <dgm:t>
        <a:bodyPr/>
        <a:lstStyle/>
        <a:p>
          <a:endParaRPr lang="en-US"/>
        </a:p>
      </dgm:t>
    </dgm:pt>
    <dgm:pt modelId="{0122F661-F2A1-4C35-B3C4-117976BAE2CC}" type="pres">
      <dgm:prSet presAssocID="{DDE15DBD-7AEB-4377-865C-4B51588AA3B7}" presName="hierChild4" presStyleCnt="0"/>
      <dgm:spPr/>
    </dgm:pt>
    <dgm:pt modelId="{AE70208B-8BBE-4516-A820-06DEC6822581}" type="pres">
      <dgm:prSet presAssocID="{DDE15DBD-7AEB-4377-865C-4B51588AA3B7}" presName="hierChild5" presStyleCnt="0"/>
      <dgm:spPr/>
    </dgm:pt>
    <dgm:pt modelId="{6A5C6264-7AED-4308-9236-93D8AB1A9984}" type="pres">
      <dgm:prSet presAssocID="{3B990A8F-A549-4687-A745-23763B37E0D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D109076-CE1D-4B8C-B9D3-9E1EDC17F25D}" type="pres">
      <dgm:prSet presAssocID="{487A448C-19D6-4DDF-9E54-1E59380404FC}" presName="hierRoot2" presStyleCnt="0">
        <dgm:presLayoutVars>
          <dgm:hierBranch val="init"/>
        </dgm:presLayoutVars>
      </dgm:prSet>
      <dgm:spPr/>
    </dgm:pt>
    <dgm:pt modelId="{972CC49B-7AA5-48C4-A822-2B8152AB39D6}" type="pres">
      <dgm:prSet presAssocID="{487A448C-19D6-4DDF-9E54-1E59380404FC}" presName="rootComposite" presStyleCnt="0"/>
      <dgm:spPr/>
    </dgm:pt>
    <dgm:pt modelId="{B99680DB-4168-4A48-9D1D-864E1968335B}" type="pres">
      <dgm:prSet presAssocID="{487A448C-19D6-4DDF-9E54-1E59380404FC}" presName="rootText" presStyleLbl="node2" presStyleIdx="1" presStyleCnt="3" custLinFactNeighborX="-833" custLinFactNeighborY="-1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BF234-045F-4D16-9102-2D6E56AA8FE5}" type="pres">
      <dgm:prSet presAssocID="{487A448C-19D6-4DDF-9E54-1E59380404F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7368888-7677-4655-8187-4D07732D4572}" type="pres">
      <dgm:prSet presAssocID="{487A448C-19D6-4DDF-9E54-1E59380404FC}" presName="hierChild4" presStyleCnt="0"/>
      <dgm:spPr/>
    </dgm:pt>
    <dgm:pt modelId="{37BB6F0B-84E1-469B-BAB8-33009B93F5B7}" type="pres">
      <dgm:prSet presAssocID="{487A448C-19D6-4DDF-9E54-1E59380404FC}" presName="hierChild5" presStyleCnt="0"/>
      <dgm:spPr/>
    </dgm:pt>
    <dgm:pt modelId="{6DB01D34-2DA1-4117-8B62-077AC91632B1}" type="pres">
      <dgm:prSet presAssocID="{6A1B1460-F09F-4139-AD5E-C1572A054A6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3E4FEF-4F1C-4DB5-A819-F3E490E2429D}" type="pres">
      <dgm:prSet presAssocID="{70BF0585-014B-4C7E-AFCA-AE2D11E08F49}" presName="hierRoot2" presStyleCnt="0">
        <dgm:presLayoutVars>
          <dgm:hierBranch val="init"/>
        </dgm:presLayoutVars>
      </dgm:prSet>
      <dgm:spPr/>
    </dgm:pt>
    <dgm:pt modelId="{1E8F46BA-B1F8-46BE-848B-4EB4D67BC4CA}" type="pres">
      <dgm:prSet presAssocID="{70BF0585-014B-4C7E-AFCA-AE2D11E08F49}" presName="rootComposite" presStyleCnt="0"/>
      <dgm:spPr/>
    </dgm:pt>
    <dgm:pt modelId="{5C63F629-30CB-459C-BCDB-4B507FA4288C}" type="pres">
      <dgm:prSet presAssocID="{70BF0585-014B-4C7E-AFCA-AE2D11E08F4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FD5FC-0DB3-48D9-B1B6-D5306C072981}" type="pres">
      <dgm:prSet presAssocID="{70BF0585-014B-4C7E-AFCA-AE2D11E08F49}" presName="rootConnector" presStyleLbl="node2" presStyleIdx="2" presStyleCnt="3"/>
      <dgm:spPr/>
      <dgm:t>
        <a:bodyPr/>
        <a:lstStyle/>
        <a:p>
          <a:endParaRPr lang="en-US"/>
        </a:p>
      </dgm:t>
    </dgm:pt>
    <dgm:pt modelId="{3A36D0E1-71C3-4162-BE41-5365B878323E}" type="pres">
      <dgm:prSet presAssocID="{70BF0585-014B-4C7E-AFCA-AE2D11E08F49}" presName="hierChild4" presStyleCnt="0"/>
      <dgm:spPr/>
    </dgm:pt>
    <dgm:pt modelId="{316173D3-86A3-47B9-86A2-2FF942A08D95}" type="pres">
      <dgm:prSet presAssocID="{70BF0585-014B-4C7E-AFCA-AE2D11E08F49}" presName="hierChild5" presStyleCnt="0"/>
      <dgm:spPr/>
    </dgm:pt>
    <dgm:pt modelId="{387CBF89-1C06-41B9-AE15-EAB2D1AE6AD5}" type="pres">
      <dgm:prSet presAssocID="{CF1A8001-4FAB-42B9-8AF0-C3D4ED93A59A}" presName="hierChild3" presStyleCnt="0"/>
      <dgm:spPr/>
    </dgm:pt>
  </dgm:ptLst>
  <dgm:cxnLst>
    <dgm:cxn modelId="{80CC71CA-B4BA-4CF3-BFBC-2E59C7CCB0A0}" type="presOf" srcId="{70BF0585-014B-4C7E-AFCA-AE2D11E08F49}" destId="{055FD5FC-0DB3-48D9-B1B6-D5306C072981}" srcOrd="1" destOrd="0" presId="urn:microsoft.com/office/officeart/2005/8/layout/orgChart1"/>
    <dgm:cxn modelId="{78842AF7-AC1A-48D9-9CE3-89C0E3FDEB0D}" type="presOf" srcId="{910E9CF2-AF8C-4E4F-A3AA-310F92B4DDDB}" destId="{40FB939B-7269-48FB-828A-2E3E7349C87A}" srcOrd="0" destOrd="0" presId="urn:microsoft.com/office/officeart/2005/8/layout/orgChart1"/>
    <dgm:cxn modelId="{4465057C-C2F8-492A-A418-55A4752A7B67}" type="presOf" srcId="{3B990A8F-A549-4687-A745-23763B37E0DF}" destId="{6A5C6264-7AED-4308-9236-93D8AB1A9984}" srcOrd="0" destOrd="0" presId="urn:microsoft.com/office/officeart/2005/8/layout/orgChart1"/>
    <dgm:cxn modelId="{CC776C7B-0764-4F44-BB00-349BD88DAE73}" type="presOf" srcId="{DDE15DBD-7AEB-4377-865C-4B51588AA3B7}" destId="{B0579DBE-F4B7-4B96-9B5B-A7B00842BF84}" srcOrd="1" destOrd="0" presId="urn:microsoft.com/office/officeart/2005/8/layout/orgChart1"/>
    <dgm:cxn modelId="{5C4CA618-BD4F-46C3-8BE0-66AB9FC1FD6E}" type="presOf" srcId="{CF1A8001-4FAB-42B9-8AF0-C3D4ED93A59A}" destId="{06BCC1DB-E842-4A3E-8274-07F4646051C9}" srcOrd="1" destOrd="0" presId="urn:microsoft.com/office/officeart/2005/8/layout/orgChart1"/>
    <dgm:cxn modelId="{302E2A5A-A09E-4D88-ADA1-5217FEB33A61}" srcId="{CF1A8001-4FAB-42B9-8AF0-C3D4ED93A59A}" destId="{DDE15DBD-7AEB-4377-865C-4B51588AA3B7}" srcOrd="0" destOrd="0" parTransId="{910E9CF2-AF8C-4E4F-A3AA-310F92B4DDDB}" sibTransId="{49C60893-D6B6-488C-A84C-880A32B9A978}"/>
    <dgm:cxn modelId="{9DE64441-1265-41C4-8CF6-442B8F355352}" type="presOf" srcId="{5CEF62F2-2B81-46E5-9A04-0D714A6D5959}" destId="{97E2506B-5965-4D35-9B69-ADA8B8038363}" srcOrd="0" destOrd="0" presId="urn:microsoft.com/office/officeart/2005/8/layout/orgChart1"/>
    <dgm:cxn modelId="{6A5C3428-F9D4-4C6B-AB36-D5F7479CB94D}" type="presOf" srcId="{487A448C-19D6-4DDF-9E54-1E59380404FC}" destId="{188BF234-045F-4D16-9102-2D6E56AA8FE5}" srcOrd="1" destOrd="0" presId="urn:microsoft.com/office/officeart/2005/8/layout/orgChart1"/>
    <dgm:cxn modelId="{C4267B85-C08D-4C80-9CBD-59D03127BA61}" srcId="{CF1A8001-4FAB-42B9-8AF0-C3D4ED93A59A}" destId="{70BF0585-014B-4C7E-AFCA-AE2D11E08F49}" srcOrd="2" destOrd="0" parTransId="{6A1B1460-F09F-4139-AD5E-C1572A054A64}" sibTransId="{A303253E-1FC2-4A7A-AC18-091DAB81819B}"/>
    <dgm:cxn modelId="{F8B72818-7B2F-4436-885E-497E47400345}" type="presOf" srcId="{DDE15DBD-7AEB-4377-865C-4B51588AA3B7}" destId="{06794DCD-688B-4F4E-83CC-06DF7E2D501C}" srcOrd="0" destOrd="0" presId="urn:microsoft.com/office/officeart/2005/8/layout/orgChart1"/>
    <dgm:cxn modelId="{6ED3860C-268A-44B5-8A59-276139B73EDC}" type="presOf" srcId="{6A1B1460-F09F-4139-AD5E-C1572A054A64}" destId="{6DB01D34-2DA1-4117-8B62-077AC91632B1}" srcOrd="0" destOrd="0" presId="urn:microsoft.com/office/officeart/2005/8/layout/orgChart1"/>
    <dgm:cxn modelId="{D87A6674-CAA7-4BFA-85E0-54CA3E14044F}" srcId="{CF1A8001-4FAB-42B9-8AF0-C3D4ED93A59A}" destId="{487A448C-19D6-4DDF-9E54-1E59380404FC}" srcOrd="1" destOrd="0" parTransId="{3B990A8F-A549-4687-A745-23763B37E0DF}" sibTransId="{880AD585-B9FF-4A9B-A9FC-55CE65A01C9A}"/>
    <dgm:cxn modelId="{4848AA8E-D4CB-4862-A7BB-E8752B467655}" type="presOf" srcId="{CF1A8001-4FAB-42B9-8AF0-C3D4ED93A59A}" destId="{BD738377-3190-43A1-A0C9-7603B4C4596B}" srcOrd="0" destOrd="0" presId="urn:microsoft.com/office/officeart/2005/8/layout/orgChart1"/>
    <dgm:cxn modelId="{888069CA-05E2-4C6F-95F5-15687A55E251}" srcId="{5CEF62F2-2B81-46E5-9A04-0D714A6D5959}" destId="{CF1A8001-4FAB-42B9-8AF0-C3D4ED93A59A}" srcOrd="0" destOrd="0" parTransId="{E9073EB6-2B20-49F9-8E14-1E4F5958E5E0}" sibTransId="{BCA6A442-2496-4D3E-A4D5-8172CEBAB8B4}"/>
    <dgm:cxn modelId="{ED4FCFFD-710F-4BFD-A44B-8C9963DC17B4}" type="presOf" srcId="{487A448C-19D6-4DDF-9E54-1E59380404FC}" destId="{B99680DB-4168-4A48-9D1D-864E1968335B}" srcOrd="0" destOrd="0" presId="urn:microsoft.com/office/officeart/2005/8/layout/orgChart1"/>
    <dgm:cxn modelId="{587622E2-FEA1-4D59-8212-70AC4BEC467B}" type="presOf" srcId="{70BF0585-014B-4C7E-AFCA-AE2D11E08F49}" destId="{5C63F629-30CB-459C-BCDB-4B507FA4288C}" srcOrd="0" destOrd="0" presId="urn:microsoft.com/office/officeart/2005/8/layout/orgChart1"/>
    <dgm:cxn modelId="{DFE34127-80DE-4E9D-8A67-4C4E24774D87}" type="presParOf" srcId="{97E2506B-5965-4D35-9B69-ADA8B8038363}" destId="{E725D8E2-8A04-420C-BB63-67CDE33C5FE2}" srcOrd="0" destOrd="0" presId="urn:microsoft.com/office/officeart/2005/8/layout/orgChart1"/>
    <dgm:cxn modelId="{49A2E5F5-1D7A-45C7-B473-D0E8093FB191}" type="presParOf" srcId="{E725D8E2-8A04-420C-BB63-67CDE33C5FE2}" destId="{062AE79D-423E-4AA3-861B-4F853915BE0A}" srcOrd="0" destOrd="0" presId="urn:microsoft.com/office/officeart/2005/8/layout/orgChart1"/>
    <dgm:cxn modelId="{83695BC4-275C-495A-BEF3-83A45616C287}" type="presParOf" srcId="{062AE79D-423E-4AA3-861B-4F853915BE0A}" destId="{BD738377-3190-43A1-A0C9-7603B4C4596B}" srcOrd="0" destOrd="0" presId="urn:microsoft.com/office/officeart/2005/8/layout/orgChart1"/>
    <dgm:cxn modelId="{B20BAF59-15CE-4628-9F13-3DF40D0496DD}" type="presParOf" srcId="{062AE79D-423E-4AA3-861B-4F853915BE0A}" destId="{06BCC1DB-E842-4A3E-8274-07F4646051C9}" srcOrd="1" destOrd="0" presId="urn:microsoft.com/office/officeart/2005/8/layout/orgChart1"/>
    <dgm:cxn modelId="{412462F2-AF4B-43C8-A3B0-404270D61326}" type="presParOf" srcId="{E725D8E2-8A04-420C-BB63-67CDE33C5FE2}" destId="{4BFE72F5-A8C3-4C35-AA41-288667F9D511}" srcOrd="1" destOrd="0" presId="urn:microsoft.com/office/officeart/2005/8/layout/orgChart1"/>
    <dgm:cxn modelId="{C78799FF-DECB-4B4A-A583-CCFB139CE7FC}" type="presParOf" srcId="{4BFE72F5-A8C3-4C35-AA41-288667F9D511}" destId="{40FB939B-7269-48FB-828A-2E3E7349C87A}" srcOrd="0" destOrd="0" presId="urn:microsoft.com/office/officeart/2005/8/layout/orgChart1"/>
    <dgm:cxn modelId="{E961D377-B678-4553-A172-DB7471D896C6}" type="presParOf" srcId="{4BFE72F5-A8C3-4C35-AA41-288667F9D511}" destId="{86110E0A-1CA9-42EE-A50F-17E3D51BCE1F}" srcOrd="1" destOrd="0" presId="urn:microsoft.com/office/officeart/2005/8/layout/orgChart1"/>
    <dgm:cxn modelId="{182C8345-68F1-4BC5-80F0-A92618E64FFB}" type="presParOf" srcId="{86110E0A-1CA9-42EE-A50F-17E3D51BCE1F}" destId="{125DCE61-51C6-42AD-B14F-CC6F4E456D07}" srcOrd="0" destOrd="0" presId="urn:microsoft.com/office/officeart/2005/8/layout/orgChart1"/>
    <dgm:cxn modelId="{BBBD5370-A795-45AD-9144-0C9C502E3A81}" type="presParOf" srcId="{125DCE61-51C6-42AD-B14F-CC6F4E456D07}" destId="{06794DCD-688B-4F4E-83CC-06DF7E2D501C}" srcOrd="0" destOrd="0" presId="urn:microsoft.com/office/officeart/2005/8/layout/orgChart1"/>
    <dgm:cxn modelId="{0778E862-8910-42F2-81E5-854B0C61D37F}" type="presParOf" srcId="{125DCE61-51C6-42AD-B14F-CC6F4E456D07}" destId="{B0579DBE-F4B7-4B96-9B5B-A7B00842BF84}" srcOrd="1" destOrd="0" presId="urn:microsoft.com/office/officeart/2005/8/layout/orgChart1"/>
    <dgm:cxn modelId="{24F35E49-8ABF-4B9A-BFEF-2005458A8221}" type="presParOf" srcId="{86110E0A-1CA9-42EE-A50F-17E3D51BCE1F}" destId="{0122F661-F2A1-4C35-B3C4-117976BAE2CC}" srcOrd="1" destOrd="0" presId="urn:microsoft.com/office/officeart/2005/8/layout/orgChart1"/>
    <dgm:cxn modelId="{F246B3A6-D2A8-4598-8BBF-A1893ECFECEB}" type="presParOf" srcId="{86110E0A-1CA9-42EE-A50F-17E3D51BCE1F}" destId="{AE70208B-8BBE-4516-A820-06DEC6822581}" srcOrd="2" destOrd="0" presId="urn:microsoft.com/office/officeart/2005/8/layout/orgChart1"/>
    <dgm:cxn modelId="{CD4162B6-808F-43B7-82BC-DF3D5928816E}" type="presParOf" srcId="{4BFE72F5-A8C3-4C35-AA41-288667F9D511}" destId="{6A5C6264-7AED-4308-9236-93D8AB1A9984}" srcOrd="2" destOrd="0" presId="urn:microsoft.com/office/officeart/2005/8/layout/orgChart1"/>
    <dgm:cxn modelId="{A046448A-17B7-4900-A6B6-F06AFE3EB47A}" type="presParOf" srcId="{4BFE72F5-A8C3-4C35-AA41-288667F9D511}" destId="{CD109076-CE1D-4B8C-B9D3-9E1EDC17F25D}" srcOrd="3" destOrd="0" presId="urn:microsoft.com/office/officeart/2005/8/layout/orgChart1"/>
    <dgm:cxn modelId="{C720A48D-64AA-4EE3-BC32-2204C0F57FE8}" type="presParOf" srcId="{CD109076-CE1D-4B8C-B9D3-9E1EDC17F25D}" destId="{972CC49B-7AA5-48C4-A822-2B8152AB39D6}" srcOrd="0" destOrd="0" presId="urn:microsoft.com/office/officeart/2005/8/layout/orgChart1"/>
    <dgm:cxn modelId="{4D135358-F15A-40D5-9589-AAD0ABA89145}" type="presParOf" srcId="{972CC49B-7AA5-48C4-A822-2B8152AB39D6}" destId="{B99680DB-4168-4A48-9D1D-864E1968335B}" srcOrd="0" destOrd="0" presId="urn:microsoft.com/office/officeart/2005/8/layout/orgChart1"/>
    <dgm:cxn modelId="{BAEB38A6-1899-49B8-8F46-9996635B98F3}" type="presParOf" srcId="{972CC49B-7AA5-48C4-A822-2B8152AB39D6}" destId="{188BF234-045F-4D16-9102-2D6E56AA8FE5}" srcOrd="1" destOrd="0" presId="urn:microsoft.com/office/officeart/2005/8/layout/orgChart1"/>
    <dgm:cxn modelId="{E404232F-ADCC-4F64-87DF-5C9C208E52AA}" type="presParOf" srcId="{CD109076-CE1D-4B8C-B9D3-9E1EDC17F25D}" destId="{37368888-7677-4655-8187-4D07732D4572}" srcOrd="1" destOrd="0" presId="urn:microsoft.com/office/officeart/2005/8/layout/orgChart1"/>
    <dgm:cxn modelId="{5165F79E-A747-44F0-9DEC-1BA465AE9A39}" type="presParOf" srcId="{CD109076-CE1D-4B8C-B9D3-9E1EDC17F25D}" destId="{37BB6F0B-84E1-469B-BAB8-33009B93F5B7}" srcOrd="2" destOrd="0" presId="urn:microsoft.com/office/officeart/2005/8/layout/orgChart1"/>
    <dgm:cxn modelId="{B355B3AD-C13B-4F3D-A745-5CB6E34B14A1}" type="presParOf" srcId="{4BFE72F5-A8C3-4C35-AA41-288667F9D511}" destId="{6DB01D34-2DA1-4117-8B62-077AC91632B1}" srcOrd="4" destOrd="0" presId="urn:microsoft.com/office/officeart/2005/8/layout/orgChart1"/>
    <dgm:cxn modelId="{032C5F25-D760-4B73-A071-021F8F21C2E0}" type="presParOf" srcId="{4BFE72F5-A8C3-4C35-AA41-288667F9D511}" destId="{043E4FEF-4F1C-4DB5-A819-F3E490E2429D}" srcOrd="5" destOrd="0" presId="urn:microsoft.com/office/officeart/2005/8/layout/orgChart1"/>
    <dgm:cxn modelId="{6109D309-9159-4D46-8D41-4B6BDF81A954}" type="presParOf" srcId="{043E4FEF-4F1C-4DB5-A819-F3E490E2429D}" destId="{1E8F46BA-B1F8-46BE-848B-4EB4D67BC4CA}" srcOrd="0" destOrd="0" presId="urn:microsoft.com/office/officeart/2005/8/layout/orgChart1"/>
    <dgm:cxn modelId="{4E0221F9-531D-46BA-B0F3-6C9B96600E55}" type="presParOf" srcId="{1E8F46BA-B1F8-46BE-848B-4EB4D67BC4CA}" destId="{5C63F629-30CB-459C-BCDB-4B507FA4288C}" srcOrd="0" destOrd="0" presId="urn:microsoft.com/office/officeart/2005/8/layout/orgChart1"/>
    <dgm:cxn modelId="{45C8BFED-F253-41D5-84BD-177B48636DC2}" type="presParOf" srcId="{1E8F46BA-B1F8-46BE-848B-4EB4D67BC4CA}" destId="{055FD5FC-0DB3-48D9-B1B6-D5306C072981}" srcOrd="1" destOrd="0" presId="urn:microsoft.com/office/officeart/2005/8/layout/orgChart1"/>
    <dgm:cxn modelId="{D1C3ED4D-654E-4F6C-8125-1B805145366D}" type="presParOf" srcId="{043E4FEF-4F1C-4DB5-A819-F3E490E2429D}" destId="{3A36D0E1-71C3-4162-BE41-5365B878323E}" srcOrd="1" destOrd="0" presId="urn:microsoft.com/office/officeart/2005/8/layout/orgChart1"/>
    <dgm:cxn modelId="{F1F674B1-5DA9-4AC5-802D-E671E3B097D7}" type="presParOf" srcId="{043E4FEF-4F1C-4DB5-A819-F3E490E2429D}" destId="{316173D3-86A3-47B9-86A2-2FF942A08D95}" srcOrd="2" destOrd="0" presId="urn:microsoft.com/office/officeart/2005/8/layout/orgChart1"/>
    <dgm:cxn modelId="{44638ED8-2D74-478E-8A43-CE6DE92845FA}" type="presParOf" srcId="{E725D8E2-8A04-420C-BB63-67CDE33C5FE2}" destId="{387CBF89-1C06-41B9-AE15-EAB2D1AE6AD5}" srcOrd="2" destOrd="0" presId="urn:microsoft.com/office/officeart/2005/8/layout/orgChart1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P-OSRA</a:t>
            </a:r>
            <a:br>
              <a:rPr lang="en-US" dirty="0" smtClean="0"/>
            </a:br>
            <a:r>
              <a:rPr lang="en-US" dirty="0" smtClean="0"/>
              <a:t>Polymer Optical Structure Recognition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1607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Bryn </a:t>
            </a:r>
            <a:r>
              <a:rPr lang="en-US" dirty="0" err="1" smtClean="0"/>
              <a:t>Reinstadler</a:t>
            </a:r>
            <a:endParaRPr lang="en-US" dirty="0" smtClean="0"/>
          </a:p>
          <a:p>
            <a:r>
              <a:rPr lang="en-US" dirty="0" smtClean="0"/>
              <a:t>Computational Chemistry and </a:t>
            </a:r>
          </a:p>
          <a:p>
            <a:r>
              <a:rPr lang="en-US" dirty="0" smtClean="0"/>
              <a:t>Materials Science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Molecules composed of many repeated subunits </a:t>
            </a:r>
          </a:p>
          <a:p>
            <a:r>
              <a:rPr lang="en-US" dirty="0" smtClean="0"/>
              <a:t>Ubiquitous in everyday life, from proteins to plastics.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polymers?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3657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extended image recognition software to provide a textual representation of the polymer (SMILES format)</a:t>
            </a:r>
          </a:p>
          <a:p>
            <a:r>
              <a:rPr lang="en-US" dirty="0" smtClean="0"/>
              <a:t>Stores all information in polymer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P-OSRA</a:t>
            </a:r>
            <a:endParaRPr lang="en-US" dirty="0"/>
          </a:p>
        </p:txBody>
      </p:sp>
      <p:pic>
        <p:nvPicPr>
          <p:cNvPr id="2050" name="Picture 2" descr="C:\Users\IBM_ADMIN\Desktop\Poster&amp;PPT\smallschem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7118351" cy="194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IBM_ADMIN\Desktop\Poster&amp;PPT\resul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200400"/>
            <a:ext cx="6698707" cy="3228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5" name="Picture 3" descr="C:\Users\IBM_ADMIN\Desktop\Poster&amp;PPT\front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6555076" cy="27447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Bent-Up Arrow 5"/>
          <p:cNvSpPr/>
          <p:nvPr/>
        </p:nvSpPr>
        <p:spPr>
          <a:xfrm rot="5400000">
            <a:off x="800100" y="3086100"/>
            <a:ext cx="1371600" cy="1295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towards expansion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175979" y="1143000"/>
            <a:ext cx="7968021" cy="7088177"/>
            <a:chOff x="990600" y="990600"/>
            <a:chExt cx="7968021" cy="7088177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="" xmlns:p14="http://schemas.microsoft.com/office/powerpoint/2010/main" val="3576573229"/>
                </p:ext>
              </p:extLst>
            </p:nvPr>
          </p:nvGraphicFramePr>
          <p:xfrm>
            <a:off x="990600" y="990600"/>
            <a:ext cx="6637565" cy="20968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3" name="Group 7"/>
            <p:cNvGrpSpPr/>
            <p:nvPr/>
          </p:nvGrpSpPr>
          <p:grpSpPr>
            <a:xfrm>
              <a:off x="1041735" y="3141081"/>
              <a:ext cx="2204720" cy="2373267"/>
              <a:chOff x="961543" y="3545840"/>
              <a:chExt cx="2204720" cy="2373267"/>
            </a:xfrm>
          </p:grpSpPr>
          <p:sp>
            <p:nvSpPr>
              <p:cNvPr id="34" name="Bent Arrow 33"/>
              <p:cNvSpPr/>
              <p:nvPr/>
            </p:nvSpPr>
            <p:spPr>
              <a:xfrm rot="10800000" flipH="1">
                <a:off x="1929311" y="4795171"/>
                <a:ext cx="457200" cy="1123936"/>
              </a:xfrm>
              <a:prstGeom prst="bentArrow">
                <a:avLst>
                  <a:gd name="adj1" fmla="val 25000"/>
                  <a:gd name="adj2" fmla="val 21429"/>
                  <a:gd name="adj3" fmla="val 25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61543" y="3545840"/>
                <a:ext cx="2204720" cy="127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PI2S</a:t>
                </a:r>
              </a:p>
              <a:p>
                <a:pPr algn="ctr"/>
                <a:r>
                  <a:rPr lang="en-US" sz="1400" dirty="0" smtClean="0"/>
                  <a:t>(“</a:t>
                </a:r>
                <a:r>
                  <a:rPr lang="en-US" sz="1400" dirty="0" err="1" smtClean="0"/>
                  <a:t>PolymerImage</a:t>
                </a:r>
                <a:r>
                  <a:rPr lang="en-US" sz="1400" dirty="0" smtClean="0"/>
                  <a:t> to Structure” effort @ UCSC)</a:t>
                </a:r>
                <a:endParaRPr lang="en-US" sz="14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297255" y="3205873"/>
              <a:ext cx="2123440" cy="4872904"/>
              <a:chOff x="3237383" y="3600472"/>
              <a:chExt cx="2123440" cy="4872904"/>
            </a:xfrm>
          </p:grpSpPr>
          <p:sp>
            <p:nvSpPr>
              <p:cNvPr id="37" name="Bent Arrow 36"/>
              <p:cNvSpPr/>
              <p:nvPr/>
            </p:nvSpPr>
            <p:spPr>
              <a:xfrm rot="10800000">
                <a:off x="3581398" y="4702643"/>
                <a:ext cx="413657" cy="118817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3237383" y="3600472"/>
                <a:ext cx="2123440" cy="120348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PN2S (“</a:t>
                </a:r>
                <a:r>
                  <a:rPr lang="en-US" sz="1400" dirty="0" err="1" smtClean="0"/>
                  <a:t>PolymerName</a:t>
                </a:r>
                <a:r>
                  <a:rPr lang="en-US" sz="1400" dirty="0" smtClean="0"/>
                  <a:t> to Structure” effort @ NTU)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40243" y="810404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800" b="1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0184" y="3200426"/>
              <a:ext cx="6418437" cy="4872303"/>
              <a:chOff x="2480312" y="3595025"/>
              <a:chExt cx="6418437" cy="4872303"/>
            </a:xfrm>
          </p:grpSpPr>
          <p:grpSp>
            <p:nvGrpSpPr>
              <p:cNvPr id="42" name="Group 2"/>
              <p:cNvGrpSpPr/>
              <p:nvPr/>
            </p:nvGrpSpPr>
            <p:grpSpPr>
              <a:xfrm>
                <a:off x="2480312" y="3595025"/>
                <a:ext cx="6418437" cy="4872303"/>
                <a:chOff x="2480312" y="3595025"/>
                <a:chExt cx="6418437" cy="4872303"/>
              </a:xfrm>
            </p:grpSpPr>
            <p:sp>
              <p:nvSpPr>
                <p:cNvPr id="44" name="Bent Arrow 43"/>
                <p:cNvSpPr/>
                <p:nvPr/>
              </p:nvSpPr>
              <p:spPr>
                <a:xfrm rot="10800000">
                  <a:off x="3581398" y="4743441"/>
                  <a:ext cx="2737680" cy="1414072"/>
                </a:xfrm>
                <a:prstGeom prst="bentArrow">
                  <a:avLst>
                    <a:gd name="adj1" fmla="val 7102"/>
                    <a:gd name="adj2" fmla="val 7102"/>
                    <a:gd name="adj3" fmla="val 9412"/>
                    <a:gd name="adj4" fmla="val 4375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431943" y="3595025"/>
                  <a:ext cx="2187615" cy="14596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Text Extraction and </a:t>
                  </a:r>
                  <a:r>
                    <a:rPr lang="en-US" sz="1600" dirty="0" smtClean="0"/>
                    <a:t>Analytics</a:t>
                  </a:r>
                </a:p>
                <a:p>
                  <a:pPr algn="ctr"/>
                  <a:r>
                    <a:rPr lang="en-US" sz="1600" dirty="0" smtClean="0"/>
                    <a:t>(SIIP @ Watson)</a:t>
                  </a:r>
                  <a:endParaRPr lang="en-US" sz="1600" dirty="0"/>
                </a:p>
              </p:txBody>
            </p:sp>
            <p:sp>
              <p:nvSpPr>
                <p:cNvPr id="46" name="Flowchart: Magnetic Disk 45"/>
                <p:cNvSpPr/>
                <p:nvPr/>
              </p:nvSpPr>
              <p:spPr>
                <a:xfrm>
                  <a:off x="2480312" y="5433241"/>
                  <a:ext cx="1061871" cy="1355272"/>
                </a:xfrm>
                <a:prstGeom prst="flowChartMagneticDisk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dirty="0" smtClean="0"/>
                    <a:t>Polymer Database</a:t>
                  </a:r>
                  <a:endParaRPr lang="en-US" sz="15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884018" y="809799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800" b="1" dirty="0">
                    <a:latin typeface="Calibri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762769" y="4651763"/>
                  <a:ext cx="11359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356030" y="5264412"/>
                  <a:ext cx="15427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8212380" y="4458440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    Hans Horn</a:t>
            </a:r>
          </a:p>
          <a:p>
            <a:r>
              <a:rPr lang="en-US" dirty="0" smtClean="0"/>
              <a:t>Manager:   Jed </a:t>
            </a:r>
            <a:r>
              <a:rPr lang="en-US" dirty="0" err="1" smtClean="0"/>
              <a:t>Pitera</a:t>
            </a:r>
            <a:endParaRPr lang="en-US" dirty="0" smtClean="0"/>
          </a:p>
          <a:p>
            <a:r>
              <a:rPr lang="en-US" dirty="0" smtClean="0"/>
              <a:t>Funded and co-sponsored by IBM and the American Physical Society (APS) Research Internship for Undergraduate Women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026" name="Picture 2" descr="C:\Users\IBM_ADMIN\Desktop\Poster&amp;PPT\a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810000"/>
            <a:ext cx="2560826" cy="1600200"/>
          </a:xfrm>
          <a:prstGeom prst="rect">
            <a:avLst/>
          </a:prstGeom>
          <a:noFill/>
        </p:spPr>
      </p:pic>
      <p:pic>
        <p:nvPicPr>
          <p:cNvPr id="1027" name="Picture 3" descr="C:\Users\IBM_ADMIN\Desktop\Poster&amp;PPT\William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953000"/>
            <a:ext cx="1535112" cy="1519761"/>
          </a:xfrm>
          <a:prstGeom prst="rect">
            <a:avLst/>
          </a:prstGeom>
          <a:noFill/>
        </p:spPr>
      </p:pic>
      <p:pic>
        <p:nvPicPr>
          <p:cNvPr id="6" name="Picture 3135" descr="ibm_light_gray_logo_300dpi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-100000" contrast="-100000"/>
          </a:blip>
          <a:srcRect r="6667"/>
          <a:stretch>
            <a:fillRect/>
          </a:stretch>
        </p:blipFill>
        <p:spPr bwMode="invGray">
          <a:xfrm>
            <a:off x="1371600" y="4038600"/>
            <a:ext cx="1841946" cy="81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130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P-OSRA Polymer Optical Structure Recognition Application </vt:lpstr>
      <vt:lpstr>What are polymers?</vt:lpstr>
      <vt:lpstr>P-OSRA</vt:lpstr>
      <vt:lpstr>Slide 4</vt:lpstr>
      <vt:lpstr>Looking towards expansion</vt:lpstr>
      <vt:lpstr>Acknowledgements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P-OSRA Polymer Optical Structure Recognition Application</dc:title>
  <dc:creator>ADMINIBM</dc:creator>
  <cp:lastModifiedBy>ADMINIBM</cp:lastModifiedBy>
  <cp:revision>19</cp:revision>
  <dcterms:created xsi:type="dcterms:W3CDTF">2014-07-29T00:13:35Z</dcterms:created>
  <dcterms:modified xsi:type="dcterms:W3CDTF">2014-07-30T18:38:42Z</dcterms:modified>
</cp:coreProperties>
</file>