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6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B88A96-06BD-4CA0-98D1-330CD4BC1427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DBBF42-42D9-4A30-B91E-91B2073F63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B88A96-06BD-4CA0-98D1-330CD4BC1427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DBBF42-42D9-4A30-B91E-91B2073F63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B88A96-06BD-4CA0-98D1-330CD4BC1427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DBBF42-42D9-4A30-B91E-91B2073F63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B88A96-06BD-4CA0-98D1-330CD4BC1427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DBBF42-42D9-4A30-B91E-91B2073F63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B88A96-06BD-4CA0-98D1-330CD4BC1427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DBBF42-42D9-4A30-B91E-91B2073F63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B88A96-06BD-4CA0-98D1-330CD4BC1427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DBBF42-42D9-4A30-B91E-91B2073F63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B88A96-06BD-4CA0-98D1-330CD4BC1427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DBBF42-42D9-4A30-B91E-91B2073F63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B88A96-06BD-4CA0-98D1-330CD4BC1427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DBBF42-42D9-4A30-B91E-91B2073F63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B88A96-06BD-4CA0-98D1-330CD4BC1427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DBBF42-42D9-4A30-B91E-91B2073F63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B88A96-06BD-4CA0-98D1-330CD4BC1427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DBBF42-42D9-4A30-B91E-91B2073F63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B88A96-06BD-4CA0-98D1-330CD4BC1427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DBBF42-42D9-4A30-B91E-91B2073F63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B88A96-06BD-4CA0-98D1-330CD4BC1427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5DBBF42-42D9-4A30-B91E-91B2073F63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P-OSRA:</a:t>
            </a:r>
            <a:br>
              <a:rPr lang="en-US" sz="3200" dirty="0" smtClean="0"/>
            </a:br>
            <a:r>
              <a:rPr lang="en-US" sz="3200" dirty="0" smtClean="0"/>
              <a:t>Polymer Optical Structure </a:t>
            </a:r>
            <a:br>
              <a:rPr lang="en-US" sz="3200" dirty="0" smtClean="0"/>
            </a:br>
            <a:r>
              <a:rPr lang="en-US" sz="3200" dirty="0" smtClean="0"/>
              <a:t>Recognition Application</a:t>
            </a:r>
            <a:endParaRPr lang="en-US" sz="3200" dirty="0"/>
          </a:p>
        </p:txBody>
      </p:sp>
      <p:pic>
        <p:nvPicPr>
          <p:cNvPr id="4" name="Picture 3135" descr="ibm_light_gray_logo_300dpi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lum bright="-100000" contrast="-100000"/>
          </a:blip>
          <a:srcRect r="6667"/>
          <a:stretch>
            <a:fillRect/>
          </a:stretch>
        </p:blipFill>
        <p:spPr bwMode="invGray">
          <a:xfrm>
            <a:off x="457201" y="304800"/>
            <a:ext cx="914400" cy="404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2" descr="C:\Users\IBM_ADMIN\Desktop\Poster&amp;PPT\ap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52400"/>
            <a:ext cx="975553" cy="609600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381000" y="1447800"/>
            <a:ext cx="8361118" cy="2482850"/>
            <a:chOff x="433633" y="2362200"/>
            <a:chExt cx="8361118" cy="2482850"/>
          </a:xfrm>
        </p:grpSpPr>
        <p:sp>
          <p:nvSpPr>
            <p:cNvPr id="7" name="TextBox 6"/>
            <p:cNvSpPr txBox="1"/>
            <p:nvPr/>
          </p:nvSpPr>
          <p:spPr>
            <a:xfrm>
              <a:off x="990600" y="2362200"/>
              <a:ext cx="746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8" name="Picture 2" descr="C:\Users\IBM_ADMIN\Desktop\Poster&amp;PPT\smallschema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676400" y="2895600"/>
              <a:ext cx="7118351" cy="1949450"/>
            </a:xfrm>
            <a:prstGeom prst="rect">
              <a:avLst/>
            </a:prstGeom>
            <a:noFill/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33633" y="2486319"/>
              <a:ext cx="3048000" cy="2333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1" name="Picture 3" descr="C:\Users\IBM_ADMIN\Desktop\Poster&amp;PPT\frontpag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4419600"/>
            <a:ext cx="4572000" cy="19144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12" name="Picture 2" descr="C:\Users\IBM_ADMIN\Desktop\Poster&amp;PPT\result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0" y="4572000"/>
            <a:ext cx="4419600" cy="213037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13" name="Bent-Up Arrow 12"/>
          <p:cNvSpPr/>
          <p:nvPr/>
        </p:nvSpPr>
        <p:spPr>
          <a:xfrm rot="3314783">
            <a:off x="4330825" y="5853912"/>
            <a:ext cx="710952" cy="712410"/>
          </a:xfrm>
          <a:prstGeom prst="bentUpArrow">
            <a:avLst/>
          </a:prstGeom>
          <a:solidFill>
            <a:schemeClr val="accent3"/>
          </a:solidFill>
          <a:ln w="44450" cmpd="thickThin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301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P-OSRA: Polymer Optical Structure  Recognition Application</vt:lpstr>
    </vt:vector>
  </TitlesOfParts>
  <Company>IBM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ADMINIBM</dc:creator>
  <cp:lastModifiedBy>ADMINIBM</cp:lastModifiedBy>
  <cp:revision>4</cp:revision>
  <dcterms:created xsi:type="dcterms:W3CDTF">2014-07-31T16:43:20Z</dcterms:created>
  <dcterms:modified xsi:type="dcterms:W3CDTF">2014-08-01T00:08:01Z</dcterms:modified>
</cp:coreProperties>
</file>