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2.jp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5721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POTRACE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06087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Bitmap -&gt; Vector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06912" x="2185975"/>
            <a:ext cy="1838325" cx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y="0" x="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35475" x="1453125"/>
            <a:ext cy="2237674" cx="605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16687" x="1890900"/>
            <a:ext cy="3533775" cx="53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y="1250850" x="1847075"/>
            <a:ext cy="457200" cx="211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Bezier Curve Segment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1250850" x="5419075"/>
            <a:ext cy="457200" cx="161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Corner Segment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4570475" x="3961475"/>
            <a:ext cy="457200" cx="638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Path</a:t>
            </a:r>
          </a:p>
        </p:txBody>
      </p:sp>
      <p:cxnSp>
        <p:nvCxnSpPr>
          <p:cNvPr id="36" name="Shape 36"/>
          <p:cNvCxnSpPr/>
          <p:nvPr/>
        </p:nvCxnSpPr>
        <p:spPr>
          <a:xfrm flipH="1">
            <a:off y="901750" x="7122200"/>
            <a:ext cy="105000" cx="542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7" name="Shape 37"/>
          <p:cNvSpPr txBox="1"/>
          <p:nvPr/>
        </p:nvSpPr>
        <p:spPr>
          <a:xfrm>
            <a:off y="681875" x="76036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Point (End point)</a:t>
            </a:r>
          </a:p>
        </p:txBody>
      </p:sp>
      <p:cxnSp>
        <p:nvCxnSpPr>
          <p:cNvPr id="38" name="Shape 38"/>
          <p:cNvCxnSpPr/>
          <p:nvPr/>
        </p:nvCxnSpPr>
        <p:spPr>
          <a:xfrm flipH="1">
            <a:off y="380850" x="6531175"/>
            <a:ext cy="35099" cx="385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9" name="Shape 39"/>
          <p:cNvSpPr txBox="1"/>
          <p:nvPr/>
        </p:nvSpPr>
        <p:spPr>
          <a:xfrm>
            <a:off y="169800" x="6863825"/>
            <a:ext cy="457200" cx="2000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Handle (Control Point)</a:t>
            </a:r>
          </a:p>
        </p:txBody>
      </p:sp>
      <p:sp>
        <p:nvSpPr>
          <p:cNvPr id="40" name="Shape 40"/>
          <p:cNvSpPr/>
          <p:nvPr/>
        </p:nvSpPr>
        <p:spPr>
          <a:xfrm>
            <a:off y="4303030" x="5016550"/>
            <a:ext cy="218999" cx="2189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/>
        </p:nvSpPr>
        <p:spPr>
          <a:xfrm>
            <a:off y="0" x="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33806" x="0"/>
            <a:ext cy="3875887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y="414950" x="7391500"/>
            <a:ext cy="615600" cx="92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‘+’ - Blue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‘-’ - Red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0" x="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06150" x="135475"/>
            <a:ext cy="5143499" cx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906137" x="1573812"/>
            <a:ext cy="2733675" cx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928026" x="3150173"/>
            <a:ext cy="2804674" cx="58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y="448950" x="481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 points (handles and points)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2587050" x="6010250"/>
            <a:ext cy="547200" cx="141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Points - Red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Handles - Blue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0" x="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11766" x="0"/>
            <a:ext cy="4319968" cx="91440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y="3204300" x="5371125"/>
            <a:ext cy="1378800" cx="215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Corner Points - Yellow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Corner Handles - Green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Curve Points - Red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Curve Handles - Blue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0" x="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14949" x="0"/>
            <a:ext cy="4313600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y="3129875" x="5261675"/>
            <a:ext cy="879900" cx="202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Each connected path gets a unique color.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0" x="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/>
        </p:nvSpPr>
        <p:spPr>
          <a:xfrm>
            <a:off y="1024300" x="5922700"/>
            <a:ext cy="905999" cx="1851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Red - Bond midpoint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Blue - Atom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Orange - Character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576042"/>
            <a:ext cy="5143499" cx="401721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y="0" x="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37812" x="0"/>
            <a:ext cy="4267874" cx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y="0" x="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